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sldIdLst>
    <p:sldId id="409" r:id="rId4"/>
    <p:sldId id="572" r:id="rId6"/>
    <p:sldId id="658" r:id="rId7"/>
    <p:sldId id="494" r:id="rId8"/>
    <p:sldId id="686" r:id="rId9"/>
    <p:sldId id="687" r:id="rId10"/>
    <p:sldId id="688" r:id="rId11"/>
    <p:sldId id="640" r:id="rId12"/>
    <p:sldId id="632" r:id="rId13"/>
    <p:sldId id="689" r:id="rId14"/>
    <p:sldId id="690" r:id="rId15"/>
    <p:sldId id="691" r:id="rId16"/>
    <p:sldId id="692" r:id="rId17"/>
    <p:sldId id="841" r:id="rId18"/>
    <p:sldId id="842" r:id="rId19"/>
    <p:sldId id="843" r:id="rId20"/>
    <p:sldId id="844" r:id="rId21"/>
    <p:sldId id="904" r:id="rId22"/>
    <p:sldId id="845" r:id="rId23"/>
    <p:sldId id="846" r:id="rId24"/>
    <p:sldId id="847" r:id="rId25"/>
    <p:sldId id="848" r:id="rId26"/>
    <p:sldId id="738" r:id="rId27"/>
    <p:sldId id="739" r:id="rId28"/>
    <p:sldId id="740" r:id="rId29"/>
    <p:sldId id="741" r:id="rId30"/>
    <p:sldId id="742" r:id="rId31"/>
    <p:sldId id="743" r:id="rId32"/>
    <p:sldId id="744" r:id="rId33"/>
    <p:sldId id="745" r:id="rId34"/>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 j" initials="j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D78D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76572" autoAdjust="0"/>
  </p:normalViewPr>
  <p:slideViewPr>
    <p:cSldViewPr snapToGrid="0" snapToObjects="1" showGuides="1">
      <p:cViewPr varScale="1">
        <p:scale>
          <a:sx n="50" d="100"/>
          <a:sy n="50" d="100"/>
        </p:scale>
        <p:origin x="60" y="1024"/>
      </p:cViewPr>
      <p:guideLst>
        <p:guide orient="horz" pos="2160"/>
        <p:guide pos="3760"/>
      </p:guideLst>
    </p:cSldViewPr>
  </p:slideViewPr>
  <p:notesTextViewPr>
    <p:cViewPr>
      <p:scale>
        <a:sx n="3" d="2"/>
        <a:sy n="3" d="2"/>
      </p:scale>
      <p:origin x="0" y="0"/>
    </p:cViewPr>
  </p:notesTextViewPr>
  <p:notesViewPr>
    <p:cSldViewPr snapToGrid="0" snapToObjects="1">
      <p:cViewPr varScale="1">
        <p:scale>
          <a:sx n="92" d="100"/>
          <a:sy n="92" d="100"/>
        </p:scale>
        <p:origin x="2550" y="102"/>
      </p:cViewPr>
      <p:guideLst>
        <p:guide orient="horz" pos="2125"/>
        <p:guide pos="3847"/>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9" Type="http://schemas.openxmlformats.org/officeDocument/2006/relationships/tags" Target="tags/tag79.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E60FF-2B15-4D4D-B6A1-6D80C7509CC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2BEFEF-2549-4F64-ACEF-2DC0AB198AA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2BEFEF-2549-4F64-ACEF-2DC0AB198AA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2BEFEF-2549-4F64-ACEF-2DC0AB198AA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spc="200" dirty="0" smtClean="0">
              <a:solidFill>
                <a:srgbClr val="242F35"/>
              </a:solidFill>
              <a:latin typeface="阿里巴巴普惠体 R" panose="00020600040101010101" charset="-122"/>
              <a:ea typeface="阿里巴巴普惠体 R" panose="00020600040101010101" charset="-122"/>
              <a:cs typeface="+mn-ea"/>
            </a:endParaRPr>
          </a:p>
        </p:txBody>
      </p:sp>
      <p:sp>
        <p:nvSpPr>
          <p:cNvPr id="4" name="灯片编号占位符 3"/>
          <p:cNvSpPr>
            <a:spLocks noGrp="1"/>
          </p:cNvSpPr>
          <p:nvPr>
            <p:ph type="sldNum" sz="quarter" idx="10"/>
          </p:nvPr>
        </p:nvSpPr>
        <p:spPr/>
        <p:txBody>
          <a:bodyPr/>
          <a:lstStyle/>
          <a:p>
            <a:fld id="{1E2BEFEF-2549-4F64-ACEF-2DC0AB198AA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2BEFEF-2549-4F64-ACEF-2DC0AB198AA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2BEFEF-2549-4F64-ACEF-2DC0AB198AA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 </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单位财务会进行核算的。</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个人认为：在合同中，属于所必须的成果载体的样品、样机的“设备、仪器、零部件、原材料的费用”</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才属于技术交易额的部分。</a:t>
            </a:r>
            <a:endParaRPr lang="zh-CN" altLang="en-US"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1E2BEFEF-2549-4F64-ACEF-2DC0AB198AA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2BEFEF-2549-4F64-ACEF-2DC0AB198AA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2BEFEF-2549-4F64-ACEF-2DC0AB198AA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2BEFEF-2549-4F64-ACEF-2DC0AB198AA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100" dirty="0"/>
          </a:p>
        </p:txBody>
      </p:sp>
      <p:sp>
        <p:nvSpPr>
          <p:cNvPr id="4" name="灯片编号占位符 3"/>
          <p:cNvSpPr>
            <a:spLocks noGrp="1"/>
          </p:cNvSpPr>
          <p:nvPr>
            <p:ph type="sldNum" sz="quarter" idx="10"/>
          </p:nvPr>
        </p:nvSpPr>
        <p:spPr/>
        <p:txBody>
          <a:bodyPr/>
          <a:lstStyle/>
          <a:p>
            <a:fld id="{1E2BEFEF-2549-4F64-ACEF-2DC0AB198AA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享受政策，节省研发成本投入再研发，提供企业自主创新能力。</a:t>
            </a:r>
            <a:endParaRPr lang="en-US" altLang="zh-CN" dirty="0" smtClean="0"/>
          </a:p>
          <a:p>
            <a:r>
              <a:rPr lang="en-US" altLang="zh-CN" dirty="0" smtClean="0"/>
              <a:t>2.</a:t>
            </a:r>
            <a:r>
              <a:rPr lang="zh-CN" altLang="en-US" dirty="0" smtClean="0"/>
              <a:t>登记机构可以帮助当事人完善技术交易的合同文本 ，源头上解决技术交易的纠纷。维护当事人合法权益。</a:t>
            </a:r>
            <a:endParaRPr lang="en-US" altLang="zh-CN" dirty="0" smtClean="0"/>
          </a:p>
          <a:p>
            <a:r>
              <a:rPr lang="en-US" altLang="zh-CN" dirty="0" smtClean="0"/>
              <a:t>3.</a:t>
            </a:r>
            <a:r>
              <a:rPr lang="zh-CN" altLang="en-US" dirty="0" smtClean="0"/>
              <a:t>收集技术交易相关数据，反映一个地区科技创新能力和成果转化能力的重要指标，</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1E2BEFEF-2549-4F64-ACEF-2DC0AB198AA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1E2BEFEF-2549-4F64-ACEF-2DC0AB198AA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五新</a:t>
            </a:r>
            <a:endParaRPr lang="en-US" altLang="zh-CN" dirty="0" smtClean="0"/>
          </a:p>
          <a:p>
            <a:r>
              <a:rPr lang="zh-CN" altLang="en-US" sz="1200" spc="200" dirty="0" smtClean="0">
                <a:solidFill>
                  <a:srgbClr val="00B0F0"/>
                </a:solidFill>
                <a:latin typeface="微软雅黑" panose="020B0503020204020204" pitchFamily="34" charset="-122"/>
                <a:ea typeface="微软雅黑" panose="020B0503020204020204" pitchFamily="34" charset="-122"/>
                <a:cs typeface="+mn-ea"/>
              </a:rPr>
              <a:t>新技术</a:t>
            </a:r>
            <a:r>
              <a:rPr lang="zh-CN" altLang="en-US" sz="1200" dirty="0" smtClean="0">
                <a:solidFill>
                  <a:srgbClr val="00B0F0"/>
                </a:solidFill>
                <a:latin typeface="微软雅黑" panose="020B0503020204020204" pitchFamily="34" charset="-122"/>
                <a:ea typeface="微软雅黑" panose="020B0503020204020204" pitchFamily="34" charset="-122"/>
              </a:rPr>
              <a:t>、</a:t>
            </a:r>
            <a:r>
              <a:rPr lang="zh-CN" altLang="en-US" sz="1200" spc="200" dirty="0" smtClean="0">
                <a:solidFill>
                  <a:srgbClr val="00B0F0"/>
                </a:solidFill>
                <a:latin typeface="微软雅黑" panose="020B0503020204020204" pitchFamily="34" charset="-122"/>
                <a:ea typeface="微软雅黑" panose="020B0503020204020204" pitchFamily="34" charset="-122"/>
                <a:cs typeface="+mn-ea"/>
              </a:rPr>
              <a:t>新产品</a:t>
            </a:r>
            <a:r>
              <a:rPr lang="zh-CN" altLang="en-US" sz="1200" dirty="0" smtClean="0">
                <a:solidFill>
                  <a:srgbClr val="00B0F0"/>
                </a:solidFill>
                <a:latin typeface="微软雅黑" panose="020B0503020204020204" pitchFamily="34" charset="-122"/>
                <a:ea typeface="微软雅黑" panose="020B0503020204020204" pitchFamily="34" charset="-122"/>
              </a:rPr>
              <a:t>、</a:t>
            </a:r>
            <a:r>
              <a:rPr lang="zh-CN" altLang="en-US" sz="1200" spc="200" dirty="0" smtClean="0">
                <a:solidFill>
                  <a:srgbClr val="00B0F0"/>
                </a:solidFill>
                <a:latin typeface="微软雅黑" panose="020B0503020204020204" pitchFamily="34" charset="-122"/>
                <a:ea typeface="微软雅黑" panose="020B0503020204020204" pitchFamily="34" charset="-122"/>
                <a:cs typeface="+mn-ea"/>
              </a:rPr>
              <a:t>新工艺</a:t>
            </a:r>
            <a:r>
              <a:rPr lang="zh-CN" altLang="en-US" sz="1200" dirty="0" smtClean="0">
                <a:solidFill>
                  <a:srgbClr val="00B0F0"/>
                </a:solidFill>
                <a:latin typeface="微软雅黑" panose="020B0503020204020204" pitchFamily="34" charset="-122"/>
                <a:ea typeface="微软雅黑" panose="020B0503020204020204" pitchFamily="34" charset="-122"/>
              </a:rPr>
              <a:t>、</a:t>
            </a:r>
            <a:r>
              <a:rPr lang="zh-CN" altLang="en-US" sz="1200" spc="200" dirty="0" smtClean="0">
                <a:solidFill>
                  <a:srgbClr val="00B0F0"/>
                </a:solidFill>
                <a:latin typeface="微软雅黑" panose="020B0503020204020204" pitchFamily="34" charset="-122"/>
                <a:ea typeface="微软雅黑" panose="020B0503020204020204" pitchFamily="34" charset="-122"/>
                <a:cs typeface="+mn-ea"/>
              </a:rPr>
              <a:t>新材料</a:t>
            </a:r>
            <a:r>
              <a:rPr lang="zh-CN" altLang="en-US" sz="1200" dirty="0" smtClean="0">
                <a:solidFill>
                  <a:srgbClr val="00B0F0"/>
                </a:solidFill>
                <a:latin typeface="微软雅黑" panose="020B0503020204020204" pitchFamily="34" charset="-122"/>
                <a:ea typeface="微软雅黑" panose="020B0503020204020204" pitchFamily="34" charset="-122"/>
              </a:rPr>
              <a:t>、</a:t>
            </a:r>
            <a:r>
              <a:rPr lang="zh-CN" altLang="en-US" sz="1200" spc="200" dirty="0" smtClean="0">
                <a:solidFill>
                  <a:srgbClr val="00B0F0"/>
                </a:solidFill>
                <a:latin typeface="微软雅黑" panose="020B0503020204020204" pitchFamily="34" charset="-122"/>
                <a:ea typeface="微软雅黑" panose="020B0503020204020204" pitchFamily="34" charset="-122"/>
                <a:cs typeface="+mn-ea"/>
              </a:rPr>
              <a:t>新品种</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defRPr/>
            </a:pPr>
            <a:r>
              <a:rPr lang="zh-CN" altLang="en-US" b="1" dirty="0" smtClean="0"/>
              <a:t>新技术：</a:t>
            </a:r>
            <a:r>
              <a:rPr lang="en-US" altLang="zh-CN" b="1" dirty="0" smtClean="0"/>
              <a:t>6G</a:t>
            </a:r>
            <a:r>
              <a:rPr lang="zh-CN" altLang="en-US" b="1" dirty="0" smtClean="0"/>
              <a:t>第六代移动通信技术，</a:t>
            </a:r>
            <a:r>
              <a:rPr lang="en-US" altLang="zh-CN" b="0" dirty="0" smtClean="0"/>
              <a:t>3d</a:t>
            </a:r>
            <a:r>
              <a:rPr lang="zh-CN" altLang="en-US" b="0" dirty="0" smtClean="0"/>
              <a:t>打印技术比较新型的技术，比如：</a:t>
            </a:r>
            <a:r>
              <a:rPr lang="zh-CN" altLang="en-US" sz="1200" b="0" i="0" kern="1200" dirty="0" smtClean="0">
                <a:solidFill>
                  <a:schemeClr val="tx1"/>
                </a:solidFill>
                <a:effectLst/>
                <a:latin typeface="+mn-lt"/>
                <a:ea typeface="+mn-ea"/>
                <a:cs typeface="+mn-cs"/>
              </a:rPr>
              <a:t>使用定制的打印机，打印出了柔性有机发光二极管（</a:t>
            </a:r>
            <a:r>
              <a:rPr lang="en-US" altLang="zh-CN" sz="1200" b="0" i="0" kern="1200" dirty="0" smtClean="0">
                <a:solidFill>
                  <a:schemeClr val="tx1"/>
                </a:solidFill>
                <a:effectLst/>
                <a:latin typeface="+mn-lt"/>
                <a:ea typeface="+mn-ea"/>
                <a:cs typeface="+mn-cs"/>
              </a:rPr>
              <a:t>OLED</a:t>
            </a:r>
            <a:r>
              <a:rPr lang="zh-CN" altLang="en-US" sz="1200" b="0" i="0" kern="1200" dirty="0" smtClean="0">
                <a:solidFill>
                  <a:schemeClr val="tx1"/>
                </a:solidFill>
                <a:effectLst/>
                <a:latin typeface="+mn-lt"/>
                <a:ea typeface="+mn-ea"/>
                <a:cs typeface="+mn-cs"/>
              </a:rPr>
              <a:t>）显示屏。</a:t>
            </a:r>
            <a:endParaRPr lang="en-US" altLang="zh-CN" b="1" dirty="0" smtClean="0"/>
          </a:p>
          <a:p>
            <a:pPr latinLnBrk="1"/>
            <a:r>
              <a:rPr lang="zh-CN" altLang="en-US" sz="1200" b="1" dirty="0" smtClean="0">
                <a:solidFill>
                  <a:srgbClr val="00B0F0"/>
                </a:solidFill>
                <a:latin typeface="微软雅黑" panose="020B0503020204020204" pitchFamily="34" charset="-122"/>
                <a:ea typeface="微软雅黑" panose="020B0503020204020204" pitchFamily="34" charset="-122"/>
              </a:rPr>
              <a:t>新产品：旧产品简单的改头换面不可以，外观尺寸上的调整，不可以作开发合同为新产品。</a:t>
            </a:r>
            <a:r>
              <a:rPr lang="zh-CN" altLang="en-US" sz="1200" b="0" dirty="0" smtClean="0">
                <a:solidFill>
                  <a:srgbClr val="00B0F0"/>
                </a:solidFill>
                <a:latin typeface="微软雅黑" panose="020B0503020204020204" pitchFamily="34" charset="-122"/>
                <a:ea typeface="微软雅黑" panose="020B0503020204020204" pitchFamily="34" charset="-122"/>
              </a:rPr>
              <a:t>比如</a:t>
            </a:r>
            <a:r>
              <a:rPr lang="zh-CN" altLang="en-US" sz="1200" b="0" i="0" kern="1200" dirty="0" smtClean="0">
                <a:solidFill>
                  <a:schemeClr val="tx1"/>
                </a:solidFill>
                <a:effectLst/>
                <a:latin typeface="+mn-lt"/>
                <a:ea typeface="+mn-ea"/>
                <a:cs typeface="+mn-cs"/>
              </a:rPr>
              <a:t>全手势控制的智能水龙头，采用非接触式技术。你可以通过简单的手部动作控制温度和水流，选择热水、冷水或温水就像用手在传感器上滑动一样简单。</a:t>
            </a:r>
            <a:endParaRPr lang="en-US" altLang="zh-CN" b="0" dirty="0" smtClean="0"/>
          </a:p>
          <a:p>
            <a:r>
              <a:rPr lang="zh-CN" altLang="en-US" b="1" dirty="0" smtClean="0"/>
              <a:t>新工艺：新的方法或者程序。</a:t>
            </a:r>
            <a:r>
              <a:rPr lang="zh-CN" altLang="en-US" b="0" dirty="0" smtClean="0"/>
              <a:t>比如家具的制造工艺，通过研发新的工艺，家具漆面更加防霉防裂等。</a:t>
            </a:r>
            <a:endParaRPr lang="en-US" altLang="zh-CN" b="0" dirty="0" smtClean="0"/>
          </a:p>
          <a:p>
            <a:r>
              <a:rPr lang="zh-CN" altLang="en-US" b="1" dirty="0" smtClean="0"/>
              <a:t>新材料</a:t>
            </a:r>
            <a:r>
              <a:rPr lang="zh-CN" altLang="en-US" b="0" dirty="0" smtClean="0"/>
              <a:t>：比如新型航空航天材料开发。</a:t>
            </a:r>
            <a:endParaRPr lang="en-US" altLang="zh-CN" b="0" dirty="0" smtClean="0"/>
          </a:p>
          <a:p>
            <a:r>
              <a:rPr lang="zh-CN" altLang="en-US" b="1" dirty="0" smtClean="0"/>
              <a:t>新品种：</a:t>
            </a:r>
            <a:r>
              <a:rPr lang="zh-CN" altLang="en-US" b="0" dirty="0" smtClean="0"/>
              <a:t>水稻新品种，产量高，防病虫害等。</a:t>
            </a:r>
            <a:endParaRPr lang="zh-CN" altLang="en-US" b="0" dirty="0" smtClean="0"/>
          </a:p>
          <a:p>
            <a:endParaRPr lang="en-US" altLang="zh-CN" dirty="0" smtClean="0"/>
          </a:p>
          <a:p>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t>五新一系统， “新”</a:t>
            </a:r>
            <a:r>
              <a:rPr lang="en-US" altLang="zh-CN" dirty="0" smtClean="0"/>
              <a:t>——</a:t>
            </a:r>
            <a:r>
              <a:rPr lang="zh-CN" altLang="en-US" dirty="0" smtClean="0"/>
              <a:t>相对的新，并非绝对新，即当事人双方都未掌握的技术。</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t>一系统 </a:t>
            </a:r>
            <a:r>
              <a:rPr lang="en-US" altLang="zh-CN" dirty="0" smtClean="0"/>
              <a:t>—— </a:t>
            </a:r>
            <a:r>
              <a:rPr lang="zh-CN" altLang="en-US" dirty="0" smtClean="0"/>
              <a:t>一个研发过程中包括两新以上的开发，</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t>委托开发，合作开发</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smtClean="0"/>
          </a:p>
          <a:p>
            <a:endParaRPr lang="zh-CN" altLang="en-US"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1E2BEFEF-2549-4F64-ACEF-2DC0AB198AA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合法拥有成果的权利人</a:t>
            </a:r>
            <a:endParaRPr lang="zh-CN" altLang="en-US" dirty="0"/>
          </a:p>
        </p:txBody>
      </p:sp>
      <p:sp>
        <p:nvSpPr>
          <p:cNvPr id="4" name="灯片编号占位符 3"/>
          <p:cNvSpPr>
            <a:spLocks noGrp="1"/>
          </p:cNvSpPr>
          <p:nvPr>
            <p:ph type="sldNum" sz="quarter" idx="10"/>
          </p:nvPr>
        </p:nvSpPr>
        <p:spPr/>
        <p:txBody>
          <a:bodyPr/>
          <a:lstStyle/>
          <a:p>
            <a:fld id="{1E2BEFEF-2549-4F64-ACEF-2DC0AB198AA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smtClean="0"/>
              <a:t>技术咨询合同的委托人按照受托人符合约定要求的咨询报告和意见作出决策所造成的损失，由委托人承担，但是当事人另有约定的除外。</a:t>
            </a:r>
            <a:endParaRPr lang="en-US" altLang="zh-CN" sz="1200" dirty="0" smtClean="0"/>
          </a:p>
          <a:p>
            <a:endParaRPr lang="en-US" altLang="zh-CN" dirty="0" smtClean="0"/>
          </a:p>
          <a:p>
            <a:r>
              <a:rPr lang="zh-CN" altLang="en-US" dirty="0" smtClean="0"/>
              <a:t>服务合同还包括技术培训和技术中介（为技术的供需双方提供中介服务）。</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1E2BEFEF-2549-4F64-ACEF-2DC0AB198AA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800" kern="100" dirty="0">
              <a:effectLst/>
              <a:ea typeface="仿宋" panose="02010609060101010101" pitchFamily="49" charset="-122"/>
              <a:cs typeface="仿宋" panose="02010609060101010101" pitchFamily="49" charset="-122"/>
            </a:endParaRPr>
          </a:p>
        </p:txBody>
      </p:sp>
      <p:sp>
        <p:nvSpPr>
          <p:cNvPr id="4" name="灯片编号占位符 3"/>
          <p:cNvSpPr>
            <a:spLocks noGrp="1"/>
          </p:cNvSpPr>
          <p:nvPr>
            <p:ph type="sldNum" sz="quarter" idx="5"/>
          </p:nvPr>
        </p:nvSpPr>
        <p:spPr/>
        <p:txBody>
          <a:bodyPr/>
          <a:lstStyle/>
          <a:p>
            <a:fld id="{1E2BEFEF-2549-4F64-ACEF-2DC0AB198AA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t>技术开发合同做例子</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t>技术合同示范文本模板第一页引言中的“</a:t>
            </a:r>
            <a:r>
              <a:rPr lang="en-US" altLang="zh-CN" dirty="0" smtClean="0"/>
              <a:t>《</a:t>
            </a:r>
            <a:r>
              <a:rPr lang="zh-CN" altLang="en-US" dirty="0" smtClean="0"/>
              <a:t>中华人民共和国合同法</a:t>
            </a:r>
            <a:r>
              <a:rPr lang="en-US" altLang="zh-CN" dirty="0" smtClean="0"/>
              <a:t>》”</a:t>
            </a:r>
            <a:r>
              <a:rPr lang="zh-CN" altLang="en-US" dirty="0" smtClean="0"/>
              <a:t>已废止，现行法律为</a:t>
            </a:r>
            <a:r>
              <a:rPr lang="en-US" altLang="zh-CN" dirty="0" smtClean="0"/>
              <a:t>《</a:t>
            </a:r>
            <a:r>
              <a:rPr lang="zh-CN" altLang="en-US" dirty="0" smtClean="0"/>
              <a:t>中华人民共和国民法典</a:t>
            </a:r>
            <a:r>
              <a:rPr lang="en-US" altLang="zh-CN" dirty="0" smtClean="0"/>
              <a:t>》</a:t>
            </a:r>
            <a:r>
              <a:rPr lang="zh-CN" altLang="en-US" dirty="0" smtClean="0"/>
              <a:t>；</a:t>
            </a:r>
            <a:endParaRPr lang="en-US" altLang="zh-CN" dirty="0" smtClean="0"/>
          </a:p>
          <a:p>
            <a:endParaRPr lang="en-US" altLang="zh-CN" dirty="0" smtClean="0"/>
          </a:p>
          <a:p>
            <a:r>
              <a:rPr lang="zh-CN" altLang="en-US" dirty="0" smtClean="0"/>
              <a:t>技术开发合同示范文本</a:t>
            </a:r>
            <a:r>
              <a:rPr lang="en-US" altLang="zh-CN" dirty="0" smtClean="0"/>
              <a:t>2003</a:t>
            </a:r>
            <a:r>
              <a:rPr lang="zh-CN" altLang="en-US" dirty="0" smtClean="0"/>
              <a:t>版，共</a:t>
            </a:r>
            <a:r>
              <a:rPr lang="en-US" altLang="zh-CN" dirty="0" smtClean="0"/>
              <a:t>15</a:t>
            </a:r>
            <a:r>
              <a:rPr lang="zh-CN" altLang="en-US" dirty="0" smtClean="0"/>
              <a:t>条，作为技术开发，会涉及这些方面；故告知大家在订立技术合同时，这些条款需双方约定，防止今后的纠纷。</a:t>
            </a:r>
            <a:endParaRPr lang="en-US" altLang="zh-CN" dirty="0" smtClean="0"/>
          </a:p>
          <a:p>
            <a:endParaRPr lang="en-US" altLang="zh-CN" dirty="0" smtClean="0"/>
          </a:p>
          <a:p>
            <a:r>
              <a:rPr lang="zh-CN" altLang="en-US" dirty="0" smtClean="0"/>
              <a:t>登记处审批人员一般可以通过标的技术内容，相关参数，开发计划，费用，履行期限和方式，成果归属等能确定是否是一个开发合同。</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spc="200" dirty="0" smtClean="0">
              <a:solidFill>
                <a:srgbClr val="242F35"/>
              </a:solidFill>
              <a:latin typeface="阿里巴巴普惠体 R" panose="00020600040101010101" charset="-122"/>
              <a:ea typeface="阿里巴巴普惠体 R" panose="00020600040101010101" charset="-122"/>
              <a:cs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spc="200" dirty="0" smtClean="0">
                <a:solidFill>
                  <a:srgbClr val="242F35"/>
                </a:solidFill>
                <a:latin typeface="阿里巴巴普惠体 R" panose="00020600040101010101" charset="-122"/>
                <a:ea typeface="阿里巴巴普惠体 R" panose="00020600040101010101" charset="-122"/>
                <a:cs typeface="+mn-ea"/>
              </a:rPr>
              <a:t>技术开发、技术转让合同，其标的仅涉及计算机软件的，当事人应在合同文本对应条款中明确约定软件技术成果所有权（著作权）的归属（权属）。</a:t>
            </a:r>
            <a:endParaRPr lang="zh-CN" altLang="en-US" sz="1200" spc="200" dirty="0" smtClean="0">
              <a:solidFill>
                <a:srgbClr val="242F35"/>
              </a:solidFill>
              <a:latin typeface="阿里巴巴普惠体 R" panose="00020600040101010101" charset="-122"/>
              <a:ea typeface="阿里巴巴普惠体 R" panose="00020600040101010101" charset="-122"/>
              <a:cs typeface="+mn-ea"/>
            </a:endParaRPr>
          </a:p>
          <a:p>
            <a:endParaRPr lang="zh-CN" altLang="en-US" dirty="0"/>
          </a:p>
        </p:txBody>
      </p:sp>
      <p:sp>
        <p:nvSpPr>
          <p:cNvPr id="4" name="灯片编号占位符 3"/>
          <p:cNvSpPr>
            <a:spLocks noGrp="1"/>
          </p:cNvSpPr>
          <p:nvPr>
            <p:ph type="sldNum" sz="quarter" idx="10"/>
          </p:nvPr>
        </p:nvSpPr>
        <p:spPr/>
        <p:txBody>
          <a:bodyPr/>
          <a:lstStyle/>
          <a:p>
            <a:fld id="{1E2BEFEF-2549-4F64-ACEF-2DC0AB198AA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2BEFEF-2549-4F64-ACEF-2DC0AB198AA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FB787085-53C8-46F5-AFD9-AED8C8408A07}" type="datetime1">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F68AE272-A724-42DD-B787-E0C1EAD17944}" type="datetime1">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CB5EE8DE-D413-4256-962F-0C5B4FD55038}" type="datetime1">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solidFill>
          <a:srgbClr val="FFFFFF"/>
        </a:solidFill>
        <a:effectLst/>
      </p:bgPr>
    </p:bg>
    <p:spTree>
      <p:nvGrpSpPr>
        <p:cNvPr id="1" name=""/>
        <p:cNvGrpSpPr/>
        <p:nvPr/>
      </p:nvGrpSpPr>
      <p:grpSpPr>
        <a:xfrm>
          <a:off x="0" y="0"/>
          <a:ext cx="0" cy="0"/>
          <a:chOff x="0" y="0"/>
          <a:chExt cx="0" cy="0"/>
        </a:xfrm>
      </p:grpSpPr>
      <p:sp>
        <p:nvSpPr>
          <p:cNvPr id="2" name="Rect 0"/>
          <p:cNvSpPr txBox="1">
            <a:spLocks noGrp="1"/>
          </p:cNvSpPr>
          <p:nvPr>
            <p:ph type="ctrTitle" hasCustomPrompt="1"/>
          </p:nvPr>
        </p:nvSpPr>
        <p:spPr>
          <a:xfrm>
            <a:off x="1198880" y="914400"/>
            <a:ext cx="9799955" cy="2571115"/>
          </a:xfrm>
          <a:prstGeom prst="rect">
            <a:avLst/>
          </a:prstGeom>
        </p:spPr>
        <p:txBody>
          <a:bodyPr vert="horz" wrap="square" lIns="90170" tIns="46990" rIns="90170" bIns="46990" anchor="b">
            <a:normAutofit/>
          </a:bodyPr>
          <a:lstStyle/>
          <a:p>
            <a:pPr marL="0" indent="0" algn="l" defTabSz="914400" eaLnBrk="1" latinLnBrk="0" hangingPunct="1">
              <a:lnSpc>
                <a:spcPts val="3500"/>
              </a:lnSpc>
              <a:spcBef>
                <a:spcPts val="0"/>
              </a:spcBef>
              <a:spcAft>
                <a:spcPts val="0"/>
              </a:spcAft>
              <a:buFontTx/>
              <a:buNone/>
            </a:pPr>
            <a:r>
              <a:rPr sz="1800">
                <a:solidFill>
                  <a:schemeClr val="tx1"/>
                </a:solidFill>
                <a:latin typeface="Arial" panose="020B0604020202020204" pitchFamily="34" charset="0"/>
                <a:ea typeface="微软雅黑" panose="020B0503020204020204" pitchFamily="34" charset="-122"/>
                <a:cs typeface="+mn-cs"/>
              </a:rPr>
              <a:t>单击此处编辑标题</a:t>
            </a:r>
            <a:endParaRPr lang="ko-KR" altLang="en-US" sz="1800">
              <a:solidFill>
                <a:schemeClr val="tx1"/>
              </a:solidFill>
              <a:latin typeface="Arial" panose="020B0604020202020204" pitchFamily="34" charset="0"/>
              <a:ea typeface="微软雅黑" panose="020B0503020204020204" pitchFamily="34" charset="-122"/>
              <a:cs typeface="+mn-cs"/>
            </a:endParaRPr>
          </a:p>
        </p:txBody>
      </p:sp>
      <p:sp>
        <p:nvSpPr>
          <p:cNvPr id="3" name="Rect 0"/>
          <p:cNvSpPr txBox="1">
            <a:spLocks noGrp="1"/>
          </p:cNvSpPr>
          <p:nvPr>
            <p:ph type="subTitle" hasCustomPrompt="1"/>
          </p:nvPr>
        </p:nvSpPr>
        <p:spPr>
          <a:xfrm>
            <a:off x="1198880" y="3560445"/>
            <a:ext cx="9799955" cy="1473200"/>
          </a:xfrm>
          <a:prstGeom prst="rect">
            <a:avLst/>
          </a:prstGeom>
        </p:spPr>
        <p:txBody>
          <a:bodyPr vert="horz" wrap="square" lIns="90170" tIns="46990" rIns="90170" bIns="46990" anchor="t">
            <a:normAutofit/>
          </a:bodyPr>
          <a:lstStyle/>
          <a:p>
            <a:pPr marL="457200" indent="0" algn="l" defTabSz="914400" eaLnBrk="1" latinLnBrk="0" hangingPunct="1">
              <a:lnSpc>
                <a:spcPct val="200000"/>
              </a:lnSpc>
              <a:spcBef>
                <a:spcPts val="0"/>
              </a:spcBef>
              <a:spcAft>
                <a:spcPts val="0"/>
              </a:spcAft>
              <a:buFontTx/>
              <a:buNone/>
            </a:pPr>
            <a:r>
              <a:rPr sz="1800">
                <a:solidFill>
                  <a:schemeClr val="tx1"/>
                </a:solidFill>
                <a:latin typeface="Arial" panose="020B0604020202020204" pitchFamily="34" charset="0"/>
                <a:ea typeface="微软雅黑" panose="020B0503020204020204" pitchFamily="34" charset="-122"/>
                <a:cs typeface="+mn-cs"/>
              </a:rPr>
              <a:t>单击此处编辑副标题</a:t>
            </a:r>
            <a:endParaRPr lang="ko-KR" altLang="en-US" sz="1800">
              <a:solidFill>
                <a:schemeClr val="tx1"/>
              </a:solidFill>
              <a:latin typeface="Arial" panose="020B0604020202020204" pitchFamily="34" charset="0"/>
              <a:ea typeface="微软雅黑" panose="020B0503020204020204" pitchFamily="34" charset="-122"/>
              <a:cs typeface="+mn-cs"/>
            </a:endParaRPr>
          </a:p>
        </p:txBody>
      </p:sp>
      <p:sp>
        <p:nvSpPr>
          <p:cNvPr id="16" name="Rect 0"/>
          <p:cNvSpPr txBox="1">
            <a:spLocks noGrp="1"/>
          </p:cNvSpPr>
          <p:nvPr>
            <p:ph type="dt"/>
          </p:nvPr>
        </p:nvSpPr>
        <p:spPr>
          <a:xfrm>
            <a:off x="61214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3BF18FAA-FB71-45A5-8A20-F74D8B4F221E}" type="datetime1">
              <a:rPr lang="zh-CN" altLang="en-US" sz="1000" smtClean="0"/>
            </a:fld>
            <a:endParaRPr lang="zh-CN" altLang="en-US" sz="1000"/>
          </a:p>
        </p:txBody>
      </p:sp>
      <p:sp>
        <p:nvSpPr>
          <p:cNvPr id="17" name="Rect 0"/>
          <p:cNvSpPr txBox="1">
            <a:spLocks noGrp="1"/>
          </p:cNvSpPr>
          <p:nvPr>
            <p:ph type="ftr"/>
          </p:nvPr>
        </p:nvSpPr>
        <p:spPr>
          <a:xfrm>
            <a:off x="4116070" y="6314440"/>
            <a:ext cx="396049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p>
        </p:txBody>
      </p:sp>
      <p:sp>
        <p:nvSpPr>
          <p:cNvPr id="18" name="Rect 0"/>
          <p:cNvSpPr txBox="1">
            <a:spLocks noGrp="1"/>
          </p:cNvSpPr>
          <p:nvPr>
            <p:ph type="sldNum"/>
          </p:nvPr>
        </p:nvSpPr>
        <p:spPr>
          <a:xfrm>
            <a:off x="887730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B9320F77-B9A0-41C5-862A-B4B631284C64}" type="slidenum">
              <a:rPr lang="zh-CN" altLang="en-US" sz="1000"/>
            </a:fld>
            <a:endParaRPr lang="zh-CN" altLang="en-US" sz="100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bg>
      <p:bgPr>
        <a:solidFill>
          <a:srgbClr val="FFFFFF"/>
        </a:solidFill>
        <a:effectLst/>
      </p:bgPr>
    </p:bg>
    <p:spTree>
      <p:nvGrpSpPr>
        <p:cNvPr id="1" name=""/>
        <p:cNvGrpSpPr/>
        <p:nvPr/>
      </p:nvGrpSpPr>
      <p:grpSpPr>
        <a:xfrm>
          <a:off x="0" y="0"/>
          <a:ext cx="0" cy="0"/>
          <a:chOff x="0" y="0"/>
          <a:chExt cx="0" cy="0"/>
        </a:xfrm>
      </p:grpSpPr>
      <p:sp>
        <p:nvSpPr>
          <p:cNvPr id="2" name="Rect 0"/>
          <p:cNvSpPr txBox="1">
            <a:spLocks noGrp="1"/>
          </p:cNvSpPr>
          <p:nvPr>
            <p:ph type="title"/>
          </p:nvPr>
        </p:nvSpPr>
        <p:spPr>
          <a:xfrm>
            <a:off x="608330" y="608330"/>
            <a:ext cx="10969625" cy="706120"/>
          </a:xfrm>
          <a:prstGeom prst="rect">
            <a:avLst/>
          </a:prstGeom>
        </p:spPr>
        <p:txBody>
          <a:bodyPr vert="horz" wrap="square" lIns="90170" tIns="46990" rIns="90170" bIns="46990" anchor="ctr">
            <a:normAutofit/>
          </a:bodyPr>
          <a:lstStyle/>
          <a:p>
            <a:pPr marL="1600200" indent="-228600" algn="l" defTabSz="914400" eaLnBrk="1" latinLnBrk="0" hangingPunct="1">
              <a:lnSpc>
                <a:spcPct val="100000"/>
              </a:lnSpc>
              <a:spcBef>
                <a:spcPts val="0"/>
              </a:spcBef>
              <a:spcAft>
                <a:spcPts val="300"/>
              </a:spcAft>
            </a:pPr>
            <a:r>
              <a:rPr sz="1800">
                <a:solidFill>
                  <a:schemeClr val="tx1"/>
                </a:solidFill>
                <a:latin typeface="Arial" panose="020B0604020202020204" pitchFamily="34" charset="0"/>
                <a:ea typeface="微软雅黑" panose="020B0503020204020204" pitchFamily="34" charset="-122"/>
                <a:cs typeface="+mn-cs"/>
              </a:rPr>
              <a:t>单击此处编辑母版标题样式</a:t>
            </a:r>
            <a:endParaRPr lang="ko-KR" altLang="en-US" sz="1800">
              <a:solidFill>
                <a:schemeClr val="tx1"/>
              </a:solidFill>
              <a:latin typeface="Arial" panose="020B0604020202020204" pitchFamily="34" charset="0"/>
              <a:ea typeface="微软雅黑" panose="020B0503020204020204" pitchFamily="34" charset="-122"/>
              <a:cs typeface="+mn-cs"/>
            </a:endParaRPr>
          </a:p>
        </p:txBody>
      </p:sp>
      <p:sp>
        <p:nvSpPr>
          <p:cNvPr id="3" name="Rect 0"/>
          <p:cNvSpPr txBox="1">
            <a:spLocks noGrp="1"/>
          </p:cNvSpPr>
          <p:nvPr>
            <p:ph hasCustomPrompt="1"/>
          </p:nvPr>
        </p:nvSpPr>
        <p:spPr>
          <a:xfrm>
            <a:off x="608330" y="1490345"/>
            <a:ext cx="10969625" cy="4759960"/>
          </a:xfrm>
          <a:prstGeom prst="rect">
            <a:avLst/>
          </a:prstGeom>
        </p:spPr>
        <p:txBody>
          <a:bodyPr vert="horz" wrap="square" lIns="90170" tIns="46990" rIns="90170" bIns="46990" anchor="t">
            <a:normAutofit/>
          </a:bodyPr>
          <a:lstStyle/>
          <a:p>
            <a:pPr marL="2057400" indent="-228600" algn="l" defTabSz="914400" eaLnBrk="1" latinLnBrk="0" hangingPunct="1">
              <a:lnSpc>
                <a:spcPct val="100000"/>
              </a:lnSpc>
              <a:spcBef>
                <a:spcPts val="0"/>
              </a:spcBef>
              <a:spcAft>
                <a:spcPts val="300"/>
              </a:spcAft>
            </a:pPr>
            <a:r>
              <a:rPr sz="1800">
                <a:solidFill>
                  <a:schemeClr val="tx1"/>
                </a:solidFill>
                <a:latin typeface="Arial" panose="020B0604020202020204" pitchFamily="34" charset="0"/>
                <a:ea typeface="微软雅黑" panose="020B0503020204020204" pitchFamily="34" charset="-122"/>
                <a:cs typeface="+mn-cs"/>
              </a:rPr>
              <a:t>●单击此处编辑母版文本样式</a:t>
            </a:r>
            <a:endParaRPr lang="ko-KR" altLang="en-US" sz="1800">
              <a:solidFill>
                <a:schemeClr val="tx1"/>
              </a:solidFill>
              <a:latin typeface="Arial" panose="020B0604020202020204" pitchFamily="34" charset="0"/>
              <a:ea typeface="微软雅黑" panose="020B0503020204020204" pitchFamily="34" charset="-122"/>
              <a:cs typeface="+mn-cs"/>
            </a:endParaRPr>
          </a:p>
          <a:p>
            <a:pPr marL="228600" indent="-228600" algn="l" defTabSz="914400" eaLnBrk="1" latinLnBrk="0" hangingPunct="1">
              <a:lnSpc>
                <a:spcPct val="100000"/>
              </a:lnSpc>
              <a:spcBef>
                <a:spcPts val="0"/>
              </a:spcBef>
              <a:spcAft>
                <a:spcPts val="600"/>
              </a:spcAft>
            </a:pPr>
            <a:r>
              <a:rPr sz="1800">
                <a:solidFill>
                  <a:schemeClr val="tx1"/>
                </a:solidFill>
                <a:latin typeface="Arial" panose="020B0604020202020204" pitchFamily="34" charset="0"/>
                <a:ea typeface="微软雅黑" panose="020B0503020204020204" pitchFamily="34" charset="-122"/>
                <a:cs typeface="+mn-cs"/>
              </a:rPr>
              <a:t>●第二级</a:t>
            </a:r>
            <a:endParaRPr lang="ko-KR" altLang="en-US" sz="1800">
              <a:solidFill>
                <a:schemeClr val="tx1"/>
              </a:solidFill>
              <a:latin typeface="Arial" panose="020B0604020202020204" pitchFamily="34" charset="0"/>
              <a:ea typeface="微软雅黑" panose="020B0503020204020204" pitchFamily="34" charset="-122"/>
              <a:cs typeface="+mn-cs"/>
            </a:endParaRPr>
          </a:p>
          <a:p>
            <a:pPr marL="685800" indent="-228600" algn="l" defTabSz="914400" eaLnBrk="1" latinLnBrk="0" hangingPunct="1">
              <a:lnSpc>
                <a:spcPct val="100000"/>
              </a:lnSpc>
              <a:spcBef>
                <a:spcPts val="0"/>
              </a:spcBef>
              <a:spcAft>
                <a:spcPts val="600"/>
              </a:spcAft>
            </a:pPr>
            <a:r>
              <a:rPr sz="1800">
                <a:solidFill>
                  <a:schemeClr val="tx1"/>
                </a:solidFill>
                <a:latin typeface="Arial" panose="020B0604020202020204" pitchFamily="34" charset="0"/>
                <a:ea typeface="微软雅黑" panose="020B0503020204020204" pitchFamily="34" charset="-122"/>
                <a:cs typeface="+mn-cs"/>
              </a:rPr>
              <a:t>●第三级</a:t>
            </a:r>
            <a:endParaRPr lang="ko-KR" altLang="en-US" sz="1800">
              <a:solidFill>
                <a:schemeClr val="tx1"/>
              </a:solidFill>
              <a:latin typeface="Arial" panose="020B0604020202020204" pitchFamily="34" charset="0"/>
              <a:ea typeface="微软雅黑" panose="020B0503020204020204" pitchFamily="34" charset="-122"/>
              <a:cs typeface="+mn-cs"/>
            </a:endParaRPr>
          </a:p>
          <a:p>
            <a:pPr marL="1143000" indent="-228600" algn="l" defTabSz="914400" eaLnBrk="1" latinLnBrk="0" hangingPunct="1">
              <a:lnSpc>
                <a:spcPct val="100000"/>
              </a:lnSpc>
              <a:spcBef>
                <a:spcPts val="0"/>
              </a:spcBef>
              <a:spcAft>
                <a:spcPts val="600"/>
              </a:spcAft>
            </a:pPr>
            <a:r>
              <a:rPr sz="1800">
                <a:solidFill>
                  <a:schemeClr val="tx1"/>
                </a:solidFill>
                <a:latin typeface="Arial" panose="020B0604020202020204" pitchFamily="34" charset="0"/>
                <a:ea typeface="微软雅黑" panose="020B0503020204020204" pitchFamily="34" charset="-122"/>
                <a:cs typeface="+mn-cs"/>
              </a:rPr>
              <a:t>Ÿ第四级</a:t>
            </a:r>
            <a:endParaRPr lang="ko-KR" altLang="en-US" sz="1800">
              <a:solidFill>
                <a:schemeClr val="tx1"/>
              </a:solidFill>
              <a:latin typeface="Arial" panose="020B0604020202020204" pitchFamily="34" charset="0"/>
              <a:ea typeface="微软雅黑" panose="020B0503020204020204" pitchFamily="34" charset="-122"/>
              <a:cs typeface="+mn-cs"/>
            </a:endParaRPr>
          </a:p>
          <a:p>
            <a:pPr marL="1600200" indent="-228600" algn="l" defTabSz="914400" eaLnBrk="1" latinLnBrk="0" hangingPunct="1">
              <a:lnSpc>
                <a:spcPct val="100000"/>
              </a:lnSpc>
              <a:spcBef>
                <a:spcPts val="0"/>
              </a:spcBef>
              <a:spcAft>
                <a:spcPts val="300"/>
              </a:spcAft>
            </a:pPr>
            <a:r>
              <a:rPr sz="1800">
                <a:solidFill>
                  <a:schemeClr val="tx1"/>
                </a:solidFill>
                <a:latin typeface="Arial" panose="020B0604020202020204" pitchFamily="34" charset="0"/>
                <a:ea typeface="微软雅黑" panose="020B0503020204020204" pitchFamily="34" charset="-122"/>
                <a:cs typeface="+mn-cs"/>
              </a:rPr>
              <a:t>•第五级</a:t>
            </a:r>
            <a:endParaRPr lang="ko-KR" altLang="en-US" sz="1800">
              <a:solidFill>
                <a:schemeClr val="tx1"/>
              </a:solidFill>
              <a:latin typeface="Arial" panose="020B0604020202020204" pitchFamily="34" charset="0"/>
              <a:ea typeface="微软雅黑" panose="020B0503020204020204" pitchFamily="34" charset="-122"/>
              <a:cs typeface="+mn-cs"/>
            </a:endParaRPr>
          </a:p>
        </p:txBody>
      </p:sp>
      <p:sp>
        <p:nvSpPr>
          <p:cNvPr id="4" name="Rect 0"/>
          <p:cNvSpPr txBox="1">
            <a:spLocks noGrp="1"/>
          </p:cNvSpPr>
          <p:nvPr>
            <p:ph type="dt"/>
          </p:nvPr>
        </p:nvSpPr>
        <p:spPr>
          <a:xfrm>
            <a:off x="61214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56878958-CB22-42B7-BC5C-800A27424964}" type="datetime1">
              <a:rPr lang="zh-CN" altLang="en-US" sz="1000" smtClean="0"/>
            </a:fld>
            <a:endParaRPr lang="zh-CN" altLang="en-US" sz="1000"/>
          </a:p>
        </p:txBody>
      </p:sp>
      <p:sp>
        <p:nvSpPr>
          <p:cNvPr id="5" name="Rect 0"/>
          <p:cNvSpPr txBox="1">
            <a:spLocks noGrp="1"/>
          </p:cNvSpPr>
          <p:nvPr>
            <p:ph type="ftr"/>
          </p:nvPr>
        </p:nvSpPr>
        <p:spPr>
          <a:xfrm>
            <a:off x="4116070" y="6314440"/>
            <a:ext cx="396049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p>
        </p:txBody>
      </p:sp>
      <p:sp>
        <p:nvSpPr>
          <p:cNvPr id="6" name="Rect 0"/>
          <p:cNvSpPr txBox="1">
            <a:spLocks noGrp="1"/>
          </p:cNvSpPr>
          <p:nvPr>
            <p:ph type="sldNum"/>
          </p:nvPr>
        </p:nvSpPr>
        <p:spPr>
          <a:xfrm>
            <a:off x="887730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B9320F77-B9A0-41C5-862A-B4B631284C64}" type="slidenum">
              <a:rPr lang="zh-CN" altLang="en-US" sz="1000"/>
            </a:fld>
            <a:endParaRPr lang="zh-CN" altLang="en-US" sz="100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bg>
      <p:bgPr>
        <a:solidFill>
          <a:srgbClr val="FFFFFF"/>
        </a:solidFill>
        <a:effectLst/>
      </p:bgPr>
    </p:bg>
    <p:spTree>
      <p:nvGrpSpPr>
        <p:cNvPr id="1" name=""/>
        <p:cNvGrpSpPr/>
        <p:nvPr/>
      </p:nvGrpSpPr>
      <p:grpSpPr>
        <a:xfrm>
          <a:off x="0" y="0"/>
          <a:ext cx="0" cy="0"/>
          <a:chOff x="0" y="0"/>
          <a:chExt cx="0" cy="0"/>
        </a:xfrm>
      </p:grpSpPr>
      <p:sp>
        <p:nvSpPr>
          <p:cNvPr id="2" name="Rect 0"/>
          <p:cNvSpPr txBox="1">
            <a:spLocks noGrp="1"/>
          </p:cNvSpPr>
          <p:nvPr>
            <p:ph type="ctrTitle" hasCustomPrompt="1"/>
          </p:nvPr>
        </p:nvSpPr>
        <p:spPr>
          <a:xfrm>
            <a:off x="1198880" y="914400"/>
            <a:ext cx="9799955" cy="2571115"/>
          </a:xfrm>
          <a:prstGeom prst="rect">
            <a:avLst/>
          </a:prstGeom>
        </p:spPr>
        <p:txBody>
          <a:bodyPr vert="horz" wrap="square" lIns="90170" tIns="46990" rIns="90170" bIns="46990" anchor="b">
            <a:normAutofit/>
          </a:bodyPr>
          <a:lstStyle/>
          <a:p>
            <a:pPr marL="0" indent="0" defTabSz="508000">
              <a:lnSpc>
                <a:spcPct val="100000"/>
              </a:lnSpc>
              <a:spcBef>
                <a:spcPts val="0"/>
              </a:spcBef>
              <a:spcAft>
                <a:spcPts val="0"/>
              </a:spcAft>
              <a:buFontTx/>
              <a:buNone/>
            </a:pPr>
            <a:r>
              <a:rPr lang="zh-CN" altLang="en-US" sz="6000"/>
              <a:t>单击此处编辑标题</a:t>
            </a:r>
            <a:endParaRPr lang="zh-CN" altLang="en-US" sz="6000"/>
          </a:p>
        </p:txBody>
      </p:sp>
      <p:sp>
        <p:nvSpPr>
          <p:cNvPr id="3" name="Rect 0"/>
          <p:cNvSpPr txBox="1">
            <a:spLocks noGrp="1"/>
          </p:cNvSpPr>
          <p:nvPr>
            <p:ph type="subTitle" hasCustomPrompt="1"/>
          </p:nvPr>
        </p:nvSpPr>
        <p:spPr>
          <a:xfrm>
            <a:off x="1198880" y="3560445"/>
            <a:ext cx="9799955" cy="1473200"/>
          </a:xfrm>
          <a:prstGeom prst="rect">
            <a:avLst/>
          </a:prstGeom>
        </p:spPr>
        <p:txBody>
          <a:bodyPr vert="horz" wrap="square" lIns="90170" tIns="46990" rIns="90170" bIns="46990" anchor="t">
            <a:normAutofit/>
          </a:bodyPr>
          <a:lstStyle/>
          <a:p>
            <a:pPr marL="0" indent="0" defTabSz="508000">
              <a:lnSpc>
                <a:spcPct val="100000"/>
              </a:lnSpc>
              <a:spcBef>
                <a:spcPts val="0"/>
              </a:spcBef>
              <a:spcAft>
                <a:spcPts val="1000"/>
              </a:spcAft>
              <a:buFontTx/>
              <a:buNone/>
            </a:pPr>
            <a:r>
              <a:rPr lang="zh-CN" altLang="en-US" sz="2400"/>
              <a:t>单击此处编辑副标题</a:t>
            </a:r>
            <a:endParaRPr lang="zh-CN" altLang="en-US" sz="2400"/>
          </a:p>
        </p:txBody>
      </p:sp>
      <p:sp>
        <p:nvSpPr>
          <p:cNvPr id="16" name="Rect 0"/>
          <p:cNvSpPr txBox="1">
            <a:spLocks noGrp="1"/>
          </p:cNvSpPr>
          <p:nvPr>
            <p:ph type="dt"/>
          </p:nvPr>
        </p:nvSpPr>
        <p:spPr>
          <a:xfrm>
            <a:off x="61214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BD469CBA-C3C3-4F6F-8CB7-EEE7DA2183A0}" type="datetime1">
              <a:rPr lang="zh-CN" altLang="en-US" sz="1000" smtClean="0"/>
            </a:fld>
            <a:endParaRPr lang="zh-CN" altLang="en-US" sz="1000"/>
          </a:p>
        </p:txBody>
      </p:sp>
      <p:sp>
        <p:nvSpPr>
          <p:cNvPr id="17" name="Rect 0"/>
          <p:cNvSpPr txBox="1">
            <a:spLocks noGrp="1"/>
          </p:cNvSpPr>
          <p:nvPr>
            <p:ph type="ftr"/>
          </p:nvPr>
        </p:nvSpPr>
        <p:spPr>
          <a:xfrm>
            <a:off x="4116070" y="6314440"/>
            <a:ext cx="396049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p>
        </p:txBody>
      </p:sp>
      <p:sp>
        <p:nvSpPr>
          <p:cNvPr id="18" name="Rect 0"/>
          <p:cNvSpPr txBox="1">
            <a:spLocks noGrp="1"/>
          </p:cNvSpPr>
          <p:nvPr>
            <p:ph type="sldNum"/>
          </p:nvPr>
        </p:nvSpPr>
        <p:spPr>
          <a:xfrm>
            <a:off x="887730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B9320F77-B9A0-41C5-862A-B4B631284C64}" type="slidenum">
              <a:rPr lang="zh-CN" altLang="en-US" sz="1000"/>
            </a:fld>
            <a:endParaRPr lang="zh-CN" altLang="en-US" sz="100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标题和内容">
    <p:bg>
      <p:bgPr>
        <a:solidFill>
          <a:srgbClr val="FFFFFF"/>
        </a:solidFill>
        <a:effectLst/>
      </p:bgPr>
    </p:bg>
    <p:spTree>
      <p:nvGrpSpPr>
        <p:cNvPr id="1" name=""/>
        <p:cNvGrpSpPr/>
        <p:nvPr/>
      </p:nvGrpSpPr>
      <p:grpSpPr>
        <a:xfrm>
          <a:off x="0" y="0"/>
          <a:ext cx="0" cy="0"/>
          <a:chOff x="0" y="0"/>
          <a:chExt cx="0" cy="0"/>
        </a:xfrm>
      </p:grpSpPr>
      <p:sp>
        <p:nvSpPr>
          <p:cNvPr id="2" name="Rect 0"/>
          <p:cNvSpPr txBox="1">
            <a:spLocks noGrp="1"/>
          </p:cNvSpPr>
          <p:nvPr>
            <p:ph type="title"/>
          </p:nvPr>
        </p:nvSpPr>
        <p:spPr>
          <a:xfrm>
            <a:off x="608330" y="608330"/>
            <a:ext cx="10969625" cy="706120"/>
          </a:xfrm>
          <a:prstGeom prst="rect">
            <a:avLst/>
          </a:prstGeom>
        </p:spPr>
        <p:txBody>
          <a:bodyPr vert="horz" wrap="square" lIns="90170" tIns="46990" rIns="90170" bIns="46990" anchor="ctr">
            <a:normAutofit/>
          </a:bodyPr>
          <a:lstStyle/>
          <a:p>
            <a:pPr marL="0" indent="0" defTabSz="508000">
              <a:lnSpc>
                <a:spcPct val="100000"/>
              </a:lnSpc>
              <a:spcBef>
                <a:spcPts val="0"/>
              </a:spcBef>
              <a:spcAft>
                <a:spcPts val="0"/>
              </a:spcAft>
              <a:buFontTx/>
              <a:buNone/>
            </a:pPr>
            <a:r>
              <a:rPr lang="en-US" altLang="zh-CN" sz="2400" b="1">
                <a:solidFill>
                  <a:schemeClr val="accent1">
                    <a:lumMod val="75000"/>
                  </a:schemeClr>
                </a:solidFill>
                <a:latin typeface="Times New Roman" panose="02020603050405020304" charset="0"/>
                <a:ea typeface="Times New Roman" panose="02020603050405020304" charset="0"/>
                <a:cs typeface="Times New Roman" panose="02020603050405020304" charset="0"/>
              </a:rPr>
              <a:t>单击此处编辑母版标题样式</a:t>
            </a:r>
            <a:endParaRPr lang="en-US" altLang="zh-CN" sz="2400" b="1">
              <a:solidFill>
                <a:schemeClr val="accent1">
                  <a:lumMod val="75000"/>
                </a:schemeClr>
              </a:solidFill>
              <a:latin typeface="Times New Roman" panose="02020603050405020304" charset="0"/>
              <a:ea typeface="Times New Roman" panose="02020603050405020304" charset="0"/>
              <a:cs typeface="Times New Roman" panose="02020603050405020304" charset="0"/>
            </a:endParaRPr>
          </a:p>
        </p:txBody>
      </p:sp>
      <p:sp>
        <p:nvSpPr>
          <p:cNvPr id="3" name="Rect 0"/>
          <p:cNvSpPr txBox="1">
            <a:spLocks noGrp="1"/>
          </p:cNvSpPr>
          <p:nvPr>
            <p:ph/>
          </p:nvPr>
        </p:nvSpPr>
        <p:spPr>
          <a:xfrm>
            <a:off x="608330" y="1490345"/>
            <a:ext cx="10969625" cy="4759960"/>
          </a:xfrm>
          <a:prstGeom prst="rect">
            <a:avLst/>
          </a:prstGeom>
        </p:spPr>
        <p:txBody>
          <a:bodyPr vert="horz" wrap="square" lIns="90170" tIns="46990" rIns="90170" bIns="46990" anchor="t">
            <a:normAutofit/>
          </a:bodyPr>
          <a:lstStyle/>
          <a:p>
            <a:pPr marL="0" indent="0" algn="ctr" defTabSz="914400" eaLnBrk="1" fontAlgn="auto" latinLnBrk="0" hangingPunct="1">
              <a:lnSpc>
                <a:spcPct val="100000"/>
              </a:lnSpc>
              <a:spcBef>
                <a:spcPts val="0"/>
              </a:spcBef>
              <a:spcAft>
                <a:spcPts val="0"/>
              </a:spcAft>
              <a:buFontTx/>
              <a:buNone/>
            </a:pPr>
            <a:r>
              <a:rPr lang="zh-CN" altLang="en-US" sz="2400" b="1">
                <a:solidFill>
                  <a:schemeClr val="accent1">
                    <a:lumMod val="75000"/>
                  </a:schemeClr>
                </a:solidFill>
                <a:latin typeface="Times New Roman" panose="02020603050405020304" charset="0"/>
                <a:ea typeface="微软雅黑" panose="020B0503020204020204" pitchFamily="34" charset="-122"/>
                <a:cs typeface="Times New Roman" panose="02020603050405020304" charset="0"/>
              </a:rPr>
              <a:t>单击此处编辑母版文本样式</a:t>
            </a:r>
            <a:endParaRPr lang="zh-CN" altLang="en-US" sz="2400" b="1">
              <a:solidFill>
                <a:schemeClr val="accent1">
                  <a:lumMod val="75000"/>
                </a:schemeClr>
              </a:solidFill>
              <a:latin typeface="Times New Roman" panose="02020603050405020304" charset="0"/>
              <a:ea typeface="微软雅黑" panose="020B0503020204020204" pitchFamily="34" charset="-122"/>
              <a:cs typeface="Times New Roman" panose="02020603050405020304" charset="0"/>
            </a:endParaRPr>
          </a:p>
          <a:p>
            <a:pPr marL="0" indent="0" defTabSz="508000">
              <a:lnSpc>
                <a:spcPct val="100000"/>
              </a:lnSpc>
              <a:spcBef>
                <a:spcPts val="0"/>
              </a:spcBef>
              <a:spcAft>
                <a:spcPts val="0"/>
              </a:spcAft>
              <a:buFontTx/>
              <a:buNone/>
            </a:pPr>
            <a:r>
              <a:rPr sz="1800">
                <a:solidFill>
                  <a:schemeClr val="tx1"/>
                </a:solidFill>
                <a:latin typeface="+mn-lt"/>
                <a:ea typeface="Malgun Gothic" panose="020B0503020000020004" charset="-127"/>
                <a:cs typeface="+mn-cs"/>
              </a:rPr>
              <a:t>第二级</a:t>
            </a:r>
            <a:endParaRPr sz="1800">
              <a:solidFill>
                <a:schemeClr val="tx1"/>
              </a:solidFill>
              <a:latin typeface="+mn-lt"/>
              <a:ea typeface="Malgun Gothic" panose="020B0503020000020004" charset="-127"/>
              <a:cs typeface="+mn-cs"/>
            </a:endParaRPr>
          </a:p>
          <a:p>
            <a:pPr marL="228600" indent="-228600" defTabSz="508000">
              <a:lnSpc>
                <a:spcPct val="100000"/>
              </a:lnSpc>
              <a:spcBef>
                <a:spcPts val="0"/>
              </a:spcBef>
              <a:spcAft>
                <a:spcPts val="1000"/>
              </a:spcAft>
              <a:buFontTx/>
              <a:buNone/>
            </a:pPr>
            <a:r>
              <a:rPr sz="1800">
                <a:solidFill>
                  <a:schemeClr val="tx1"/>
                </a:solidFill>
                <a:latin typeface="+mn-lt"/>
                <a:ea typeface="Malgun Gothic" panose="020B0503020000020004" charset="-127"/>
                <a:cs typeface="+mn-cs"/>
              </a:rPr>
              <a:t>第三级</a:t>
            </a:r>
            <a:endParaRPr sz="1800">
              <a:solidFill>
                <a:schemeClr val="tx1"/>
              </a:solidFill>
              <a:latin typeface="+mn-lt"/>
              <a:ea typeface="Malgun Gothic" panose="020B0503020000020004" charset="-127"/>
              <a:cs typeface="+mn-cs"/>
            </a:endParaRPr>
          </a:p>
          <a:p>
            <a:pPr marL="685800" indent="-228600" defTabSz="508000">
              <a:lnSpc>
                <a:spcPct val="100000"/>
              </a:lnSpc>
              <a:spcBef>
                <a:spcPts val="0"/>
              </a:spcBef>
              <a:spcAft>
                <a:spcPts val="600"/>
              </a:spcAft>
              <a:buFontTx/>
              <a:buNone/>
            </a:pPr>
            <a:r>
              <a:rPr sz="2800">
                <a:solidFill>
                  <a:schemeClr val="tx1"/>
                </a:solidFill>
                <a:latin typeface="Arial" panose="020B0604020202020204" pitchFamily="34" charset="0"/>
              </a:rPr>
              <a:t>第四级</a:t>
            </a:r>
            <a:endParaRPr sz="2800">
              <a:solidFill>
                <a:schemeClr val="tx1"/>
              </a:solidFill>
              <a:latin typeface="Arial" panose="020B0604020202020204" pitchFamily="34" charset="0"/>
            </a:endParaRPr>
          </a:p>
          <a:p>
            <a:pPr marL="1143000" indent="-228600" defTabSz="508000">
              <a:lnSpc>
                <a:spcPct val="100000"/>
              </a:lnSpc>
              <a:spcBef>
                <a:spcPts val="0"/>
              </a:spcBef>
              <a:spcAft>
                <a:spcPts val="600"/>
              </a:spcAft>
              <a:buFontTx/>
              <a:buNone/>
            </a:pPr>
            <a:r>
              <a:rPr sz="2800">
                <a:solidFill>
                  <a:schemeClr val="tx1"/>
                </a:solidFill>
                <a:latin typeface="Arial" panose="020B0604020202020204" pitchFamily="34" charset="0"/>
              </a:rPr>
              <a:t>第五级</a:t>
            </a:r>
            <a:endParaRPr sz="2800">
              <a:solidFill>
                <a:schemeClr val="tx1"/>
              </a:solidFill>
              <a:latin typeface="Arial" panose="020B0604020202020204" pitchFamily="34" charset="0"/>
            </a:endParaRPr>
          </a:p>
        </p:txBody>
      </p:sp>
      <p:sp>
        <p:nvSpPr>
          <p:cNvPr id="4" name="Rect 0"/>
          <p:cNvSpPr txBox="1">
            <a:spLocks noGrp="1"/>
          </p:cNvSpPr>
          <p:nvPr>
            <p:ph type="dt"/>
          </p:nvPr>
        </p:nvSpPr>
        <p:spPr>
          <a:xfrm>
            <a:off x="61214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31A9E4CF-BFC9-498E-93F0-F61E515795F8}" type="datetime1">
              <a:rPr lang="zh-CN" altLang="en-US" sz="1000" smtClean="0"/>
            </a:fld>
            <a:endParaRPr lang="zh-CN" altLang="en-US" sz="1000"/>
          </a:p>
        </p:txBody>
      </p:sp>
      <p:sp>
        <p:nvSpPr>
          <p:cNvPr id="5" name="Rect 0"/>
          <p:cNvSpPr txBox="1">
            <a:spLocks noGrp="1"/>
          </p:cNvSpPr>
          <p:nvPr>
            <p:ph type="ftr"/>
          </p:nvPr>
        </p:nvSpPr>
        <p:spPr>
          <a:xfrm>
            <a:off x="4116070" y="6314440"/>
            <a:ext cx="396049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p>
        </p:txBody>
      </p:sp>
      <p:sp>
        <p:nvSpPr>
          <p:cNvPr id="6" name="Rect 0"/>
          <p:cNvSpPr txBox="1">
            <a:spLocks noGrp="1"/>
          </p:cNvSpPr>
          <p:nvPr>
            <p:ph type="sldNum"/>
          </p:nvPr>
        </p:nvSpPr>
        <p:spPr>
          <a:xfrm>
            <a:off x="887730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B9320F77-B9A0-41C5-862A-B4B631284C64}" type="slidenum">
              <a:rPr lang="zh-CN" altLang="en-US" sz="1000"/>
            </a:fld>
            <a:endParaRPr lang="zh-CN" altLang="en-US" sz="100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节标题">
    <p:bg>
      <p:bgPr>
        <a:solidFill>
          <a:srgbClr val="FFFFFF"/>
        </a:solidFill>
        <a:effectLst/>
      </p:bgPr>
    </p:bg>
    <p:spTree>
      <p:nvGrpSpPr>
        <p:cNvPr id="1" name=""/>
        <p:cNvGrpSpPr/>
        <p:nvPr/>
      </p:nvGrpSpPr>
      <p:grpSpPr>
        <a:xfrm>
          <a:off x="0" y="0"/>
          <a:ext cx="0" cy="0"/>
          <a:chOff x="0" y="0"/>
          <a:chExt cx="0" cy="0"/>
        </a:xfrm>
      </p:grpSpPr>
      <p:sp>
        <p:nvSpPr>
          <p:cNvPr id="2" name="Rect 0"/>
          <p:cNvSpPr txBox="1">
            <a:spLocks noGrp="1"/>
          </p:cNvSpPr>
          <p:nvPr>
            <p:ph type="title" hasCustomPrompt="1"/>
          </p:nvPr>
        </p:nvSpPr>
        <p:spPr>
          <a:xfrm>
            <a:off x="1990725" y="3848100"/>
            <a:ext cx="7769225" cy="767715"/>
          </a:xfrm>
          <a:prstGeom prst="rect">
            <a:avLst/>
          </a:prstGeom>
        </p:spPr>
        <p:txBody>
          <a:bodyPr vert="horz" wrap="square" lIns="90170" tIns="46990" rIns="90170" bIns="46990" anchor="b">
            <a:normAutofit/>
          </a:bodyPr>
          <a:lstStyle/>
          <a:p>
            <a:pPr marL="0" indent="0" defTabSz="508000">
              <a:lnSpc>
                <a:spcPct val="100000"/>
              </a:lnSpc>
              <a:spcBef>
                <a:spcPts val="0"/>
              </a:spcBef>
              <a:spcAft>
                <a:spcPts val="0"/>
              </a:spcAft>
              <a:buFontTx/>
              <a:buNone/>
            </a:pPr>
            <a:r>
              <a:rPr sz="2000" b="1" strike="noStrike">
                <a:solidFill>
                  <a:schemeClr val="accent1">
                    <a:lumMod val="75000"/>
                  </a:schemeClr>
                </a:solidFill>
                <a:latin typeface="微软雅黑" panose="020B0503020204020204" pitchFamily="34" charset="-122"/>
                <a:ea typeface="微软雅黑" panose="020B0503020204020204" pitchFamily="34" charset="-122"/>
              </a:rPr>
              <a:t>单击此处编辑标题</a:t>
            </a:r>
            <a:endParaRPr sz="2000" b="1" strike="noStrike">
              <a:solidFill>
                <a:schemeClr val="accent1">
                  <a:lumMod val="75000"/>
                </a:schemeClr>
              </a:solidFill>
              <a:latin typeface="微软雅黑" panose="020B0503020204020204" pitchFamily="34" charset="-122"/>
              <a:ea typeface="微软雅黑" panose="020B0503020204020204" pitchFamily="34" charset="-122"/>
            </a:endParaRPr>
          </a:p>
        </p:txBody>
      </p:sp>
      <p:sp>
        <p:nvSpPr>
          <p:cNvPr id="3" name="Rect 0"/>
          <p:cNvSpPr txBox="1">
            <a:spLocks noGrp="1"/>
          </p:cNvSpPr>
          <p:nvPr>
            <p:ph type="body" hasCustomPrompt="1"/>
          </p:nvPr>
        </p:nvSpPr>
        <p:spPr>
          <a:xfrm>
            <a:off x="1990725" y="4615180"/>
            <a:ext cx="7769225" cy="868045"/>
          </a:xfrm>
          <a:prstGeom prst="rect">
            <a:avLst/>
          </a:prstGeom>
        </p:spPr>
        <p:txBody>
          <a:bodyPr vert="horz" wrap="square" lIns="90170" tIns="46990" rIns="90170" bIns="46990" anchor="t">
            <a:normAutofit/>
          </a:bodyPr>
          <a:lstStyle/>
          <a:p>
            <a:pPr marL="0" indent="0" defTabSz="508000">
              <a:lnSpc>
                <a:spcPct val="100000"/>
              </a:lnSpc>
              <a:spcBef>
                <a:spcPts val="0"/>
              </a:spcBef>
              <a:spcAft>
                <a:spcPts val="1000"/>
              </a:spcAft>
              <a:buFontTx/>
              <a:buNone/>
            </a:pPr>
            <a:r>
              <a:rPr lang="zh-CN" altLang="en-US" sz="1800"/>
              <a:t>单击此处编辑文本</a:t>
            </a:r>
            <a:endParaRPr lang="zh-CN" altLang="en-US" sz="1800"/>
          </a:p>
        </p:txBody>
      </p:sp>
      <p:sp>
        <p:nvSpPr>
          <p:cNvPr id="4" name="Rect 0"/>
          <p:cNvSpPr txBox="1">
            <a:spLocks noGrp="1"/>
          </p:cNvSpPr>
          <p:nvPr>
            <p:ph type="dt"/>
          </p:nvPr>
        </p:nvSpPr>
        <p:spPr>
          <a:xfrm>
            <a:off x="61214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AAC4F0FF-9280-4F0D-945D-6F097DAB844E}" type="datetime1">
              <a:rPr lang="zh-CN" altLang="en-US" sz="1000" smtClean="0"/>
            </a:fld>
            <a:endParaRPr lang="zh-CN" altLang="en-US" sz="1000"/>
          </a:p>
        </p:txBody>
      </p:sp>
      <p:sp>
        <p:nvSpPr>
          <p:cNvPr id="5" name="Rect 0"/>
          <p:cNvSpPr txBox="1">
            <a:spLocks noGrp="1"/>
          </p:cNvSpPr>
          <p:nvPr>
            <p:ph type="ftr"/>
          </p:nvPr>
        </p:nvSpPr>
        <p:spPr>
          <a:xfrm>
            <a:off x="4116070" y="6314440"/>
            <a:ext cx="396049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p>
        </p:txBody>
      </p:sp>
      <p:sp>
        <p:nvSpPr>
          <p:cNvPr id="6" name="Rect 0"/>
          <p:cNvSpPr txBox="1">
            <a:spLocks noGrp="1"/>
          </p:cNvSpPr>
          <p:nvPr>
            <p:ph type="sldNum"/>
          </p:nvPr>
        </p:nvSpPr>
        <p:spPr>
          <a:xfrm>
            <a:off x="887730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B9320F77-B9A0-41C5-862A-B4B631284C64}" type="slidenum">
              <a:rPr lang="zh-CN" altLang="en-US" sz="1000"/>
            </a:fld>
            <a:endParaRPr lang="zh-CN" altLang="en-US" sz="100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两栏内容">
    <p:bg>
      <p:bgPr>
        <a:solidFill>
          <a:srgbClr val="FFFFFF"/>
        </a:solidFill>
        <a:effectLst/>
      </p:bgPr>
    </p:bg>
    <p:spTree>
      <p:nvGrpSpPr>
        <p:cNvPr id="1" name=""/>
        <p:cNvGrpSpPr/>
        <p:nvPr/>
      </p:nvGrpSpPr>
      <p:grpSpPr>
        <a:xfrm>
          <a:off x="0" y="0"/>
          <a:ext cx="0" cy="0"/>
          <a:chOff x="0" y="0"/>
          <a:chExt cx="0" cy="0"/>
        </a:xfrm>
      </p:grpSpPr>
      <p:sp>
        <p:nvSpPr>
          <p:cNvPr id="2" name="Rect 0"/>
          <p:cNvSpPr txBox="1">
            <a:spLocks noGrp="1"/>
          </p:cNvSpPr>
          <p:nvPr>
            <p:ph type="title"/>
          </p:nvPr>
        </p:nvSpPr>
        <p:spPr>
          <a:xfrm>
            <a:off x="608330" y="608330"/>
            <a:ext cx="10969625" cy="706120"/>
          </a:xfrm>
          <a:prstGeom prst="rect">
            <a:avLst/>
          </a:prstGeom>
        </p:spPr>
        <p:txBody>
          <a:bodyPr vert="horz" wrap="square" lIns="90170" tIns="46990" rIns="90170" bIns="46990" anchor="ctr">
            <a:normAutofit/>
          </a:bodyPr>
          <a:lstStyle/>
          <a:p>
            <a:pPr marL="0" indent="0" defTabSz="508000">
              <a:lnSpc>
                <a:spcPct val="100000"/>
              </a:lnSpc>
              <a:spcBef>
                <a:spcPts val="0"/>
              </a:spcBef>
              <a:spcAft>
                <a:spcPts val="0"/>
              </a:spcAft>
              <a:buFontTx/>
              <a:buNone/>
            </a:pPr>
            <a:r>
              <a:rPr lang="en-US" altLang="zh-CN" sz="2400" b="1">
                <a:solidFill>
                  <a:schemeClr val="accent1">
                    <a:lumMod val="75000"/>
                  </a:schemeClr>
                </a:solidFill>
                <a:latin typeface="Times New Roman" panose="02020603050405020304" charset="0"/>
                <a:ea typeface="Times New Roman" panose="02020603050405020304" charset="0"/>
                <a:cs typeface="Times New Roman" panose="02020603050405020304" charset="0"/>
              </a:rPr>
              <a:t>单击此处编辑母版标题样式</a:t>
            </a:r>
            <a:endParaRPr lang="en-US" altLang="zh-CN" sz="2400" b="1">
              <a:solidFill>
                <a:schemeClr val="accent1">
                  <a:lumMod val="75000"/>
                </a:schemeClr>
              </a:solidFill>
              <a:latin typeface="Times New Roman" panose="02020603050405020304" charset="0"/>
              <a:ea typeface="Times New Roman" panose="02020603050405020304" charset="0"/>
              <a:cs typeface="Times New Roman" panose="02020603050405020304" charset="0"/>
            </a:endParaRPr>
          </a:p>
        </p:txBody>
      </p:sp>
      <p:sp>
        <p:nvSpPr>
          <p:cNvPr id="3" name="Rect 0"/>
          <p:cNvSpPr txBox="1">
            <a:spLocks noGrp="1"/>
          </p:cNvSpPr>
          <p:nvPr>
            <p:ph/>
          </p:nvPr>
        </p:nvSpPr>
        <p:spPr>
          <a:xfrm>
            <a:off x="608330" y="1501140"/>
            <a:ext cx="5177155" cy="4749165"/>
          </a:xfrm>
          <a:prstGeom prst="rect">
            <a:avLst/>
          </a:prstGeom>
        </p:spPr>
        <p:txBody>
          <a:bodyPr vert="horz" wrap="square" lIns="90170" tIns="46990" rIns="90170" bIns="46990" anchor="t">
            <a:normAutofit/>
          </a:bodyPr>
          <a:lstStyle/>
          <a:p>
            <a:pPr marL="0" indent="0" algn="ctr" defTabSz="0" eaLnBrk="1" latinLnBrk="0" hangingPunct="1">
              <a:lnSpc>
                <a:spcPct val="100000"/>
              </a:lnSpc>
              <a:spcBef>
                <a:spcPts val="0"/>
              </a:spcBef>
              <a:spcAft>
                <a:spcPts val="0"/>
              </a:spcAft>
              <a:buFontTx/>
              <a:buNone/>
            </a:pPr>
            <a:r>
              <a:rPr sz="1800">
                <a:solidFill>
                  <a:schemeClr val="tx1"/>
                </a:solidFill>
                <a:latin typeface="+mn-lt"/>
                <a:ea typeface="Malgun Gothic" panose="020B0503020000020004" charset="-127"/>
                <a:cs typeface="+mn-cs"/>
              </a:rPr>
              <a:t>单击此处编辑母版文本样式</a:t>
            </a:r>
            <a:endParaRPr sz="1800">
              <a:solidFill>
                <a:schemeClr val="tx1"/>
              </a:solidFill>
              <a:latin typeface="+mn-lt"/>
              <a:ea typeface="Malgun Gothic" panose="020B0503020000020004" charset="-127"/>
              <a:cs typeface="+mn-cs"/>
            </a:endParaRPr>
          </a:p>
          <a:p>
            <a:pPr marL="0" indent="0" algn="ctr" defTabSz="0" eaLnBrk="1" latinLnBrk="0" hangingPunct="1">
              <a:lnSpc>
                <a:spcPct val="100000"/>
              </a:lnSpc>
              <a:spcBef>
                <a:spcPts val="0"/>
              </a:spcBef>
              <a:spcAft>
                <a:spcPts val="0"/>
              </a:spcAft>
              <a:buFontTx/>
              <a:buNone/>
            </a:pPr>
            <a:r>
              <a:rPr sz="1800">
                <a:solidFill>
                  <a:schemeClr val="tx1"/>
                </a:solidFill>
                <a:latin typeface="+mn-lt"/>
                <a:ea typeface="Malgun Gothic" panose="020B0503020000020004" charset="-127"/>
                <a:cs typeface="+mn-cs"/>
              </a:rPr>
              <a:t>第二级</a:t>
            </a:r>
            <a:endParaRPr sz="1800">
              <a:solidFill>
                <a:schemeClr val="tx1"/>
              </a:solidFill>
              <a:latin typeface="+mn-lt"/>
              <a:ea typeface="Malgun Gothic" panose="020B0503020000020004" charset="-127"/>
              <a:cs typeface="+mn-cs"/>
            </a:endParaRPr>
          </a:p>
          <a:p>
            <a:pPr marL="0" indent="0" algn="l" defTabSz="914400" eaLnBrk="1" latinLnBrk="0" hangingPunct="1">
              <a:lnSpc>
                <a:spcPct val="140000"/>
              </a:lnSpc>
              <a:spcBef>
                <a:spcPts val="0"/>
              </a:spcBef>
              <a:spcAft>
                <a:spcPts val="0"/>
              </a:spcAft>
              <a:buFontTx/>
              <a:buNone/>
            </a:pPr>
            <a:r>
              <a:rPr sz="1800">
                <a:solidFill>
                  <a:schemeClr val="tx1"/>
                </a:solidFill>
                <a:latin typeface="+mn-lt"/>
                <a:ea typeface="Malgun Gothic" panose="020B0503020000020004" charset="-127"/>
                <a:cs typeface="+mn-cs"/>
              </a:rPr>
              <a:t>第三级</a:t>
            </a:r>
            <a:endParaRPr sz="1800">
              <a:solidFill>
                <a:schemeClr val="tx1"/>
              </a:solidFill>
              <a:latin typeface="+mn-lt"/>
              <a:ea typeface="Malgun Gothic" panose="020B0503020000020004" charset="-127"/>
              <a:cs typeface="+mn-cs"/>
            </a:endParaRPr>
          </a:p>
          <a:p>
            <a:pPr marL="0" indent="0" algn="l" defTabSz="685800" eaLnBrk="0" latinLnBrk="0" hangingPunct="0">
              <a:lnSpc>
                <a:spcPct val="100000"/>
              </a:lnSpc>
              <a:spcBef>
                <a:spcPts val="0"/>
              </a:spcBef>
              <a:spcAft>
                <a:spcPts val="0"/>
              </a:spcAft>
              <a:buFontTx/>
              <a:buNone/>
            </a:pPr>
            <a:r>
              <a:rPr sz="2800">
                <a:solidFill>
                  <a:schemeClr val="tx1"/>
                </a:solidFill>
                <a:latin typeface="Arial" panose="020B0604020202020204" pitchFamily="34" charset="0"/>
              </a:rPr>
              <a:t>第四级</a:t>
            </a:r>
            <a:endParaRPr sz="2800">
              <a:solidFill>
                <a:schemeClr val="tx1"/>
              </a:solidFill>
              <a:latin typeface="Arial" panose="020B0604020202020204" pitchFamily="34" charset="0"/>
            </a:endParaRPr>
          </a:p>
          <a:p>
            <a:pPr marL="0" indent="0" algn="l" defTabSz="685800" eaLnBrk="0" latinLnBrk="0" hangingPunct="0">
              <a:lnSpc>
                <a:spcPct val="100000"/>
              </a:lnSpc>
              <a:spcBef>
                <a:spcPts val="0"/>
              </a:spcBef>
              <a:spcAft>
                <a:spcPts val="0"/>
              </a:spcAft>
              <a:buFontTx/>
              <a:buNone/>
            </a:pPr>
            <a:r>
              <a:rPr sz="2800">
                <a:solidFill>
                  <a:schemeClr val="tx1"/>
                </a:solidFill>
                <a:latin typeface="Arial" panose="020B0604020202020204" pitchFamily="34" charset="0"/>
              </a:rPr>
              <a:t>第五级</a:t>
            </a:r>
            <a:endParaRPr sz="2800">
              <a:solidFill>
                <a:schemeClr val="tx1"/>
              </a:solidFill>
              <a:latin typeface="Arial" panose="020B0604020202020204" pitchFamily="34" charset="0"/>
            </a:endParaRPr>
          </a:p>
        </p:txBody>
      </p:sp>
      <p:sp>
        <p:nvSpPr>
          <p:cNvPr id="4" name="Rect 0"/>
          <p:cNvSpPr txBox="1">
            <a:spLocks noGrp="1"/>
          </p:cNvSpPr>
          <p:nvPr>
            <p:ph/>
          </p:nvPr>
        </p:nvSpPr>
        <p:spPr>
          <a:xfrm>
            <a:off x="6411595" y="1501140"/>
            <a:ext cx="5177155" cy="4749165"/>
          </a:xfrm>
          <a:prstGeom prst="rect">
            <a:avLst/>
          </a:prstGeom>
        </p:spPr>
        <p:txBody>
          <a:bodyPr vert="horz" wrap="square" lIns="90170" tIns="46990" rIns="90170" bIns="46990" anchor="t">
            <a:normAutofit/>
          </a:bodyPr>
          <a:lstStyle/>
          <a:p>
            <a:pPr marL="0" indent="0" algn="ctr" defTabSz="685800" eaLnBrk="0" latinLnBrk="0" hangingPunct="0">
              <a:lnSpc>
                <a:spcPct val="100000"/>
              </a:lnSpc>
              <a:spcBef>
                <a:spcPts val="0"/>
              </a:spcBef>
              <a:spcAft>
                <a:spcPts val="0"/>
              </a:spcAft>
              <a:buFontTx/>
              <a:buNone/>
            </a:pPr>
            <a:r>
              <a:rPr lang="zh-CN" altLang="en-US" sz="1600"/>
              <a:t>单击此处编辑母版文本样式</a:t>
            </a:r>
            <a:endParaRPr lang="zh-CN" altLang="en-US" sz="1600"/>
          </a:p>
          <a:p>
            <a:pPr marL="0" indent="0" algn="l" defTabSz="685800" eaLnBrk="0" latinLnBrk="0" hangingPunct="0">
              <a:lnSpc>
                <a:spcPct val="150000"/>
              </a:lnSpc>
              <a:spcBef>
                <a:spcPts val="0"/>
              </a:spcBef>
              <a:spcAft>
                <a:spcPts val="0"/>
              </a:spcAft>
              <a:buFontTx/>
              <a:buNone/>
            </a:pPr>
            <a:r>
              <a:rPr lang="zh-CN" altLang="en-US" sz="1600"/>
              <a:t>第二级</a:t>
            </a:r>
            <a:endParaRPr lang="zh-CN" altLang="en-US" sz="1600"/>
          </a:p>
          <a:p>
            <a:pPr marL="0" indent="0" algn="l" defTabSz="685800" eaLnBrk="0" latinLnBrk="0" hangingPunct="0">
              <a:lnSpc>
                <a:spcPct val="100000"/>
              </a:lnSpc>
              <a:spcBef>
                <a:spcPts val="0"/>
              </a:spcBef>
              <a:spcAft>
                <a:spcPts val="0"/>
              </a:spcAft>
              <a:buFontTx/>
              <a:buNone/>
            </a:pPr>
            <a:r>
              <a:rPr lang="zh-CN" altLang="en-US" sz="1600"/>
              <a:t>第三级</a:t>
            </a:r>
            <a:endParaRPr lang="zh-CN" altLang="en-US" sz="1600"/>
          </a:p>
          <a:p>
            <a:pPr marL="0" indent="0" algn="ctr" defTabSz="685800" eaLnBrk="0" latinLnBrk="0" hangingPunct="0">
              <a:lnSpc>
                <a:spcPct val="100000"/>
              </a:lnSpc>
              <a:spcBef>
                <a:spcPts val="0"/>
              </a:spcBef>
              <a:spcAft>
                <a:spcPts val="0"/>
              </a:spcAft>
              <a:buFontTx/>
              <a:buNone/>
            </a:pPr>
            <a:r>
              <a:rPr lang="zh-CN" altLang="en-US" sz="1400"/>
              <a:t>第四级</a:t>
            </a:r>
            <a:endParaRPr lang="zh-CN" altLang="en-US" sz="1400"/>
          </a:p>
          <a:p>
            <a:pPr marL="0" indent="0" algn="l" defTabSz="685800" eaLnBrk="0" latinLnBrk="0" hangingPunct="0">
              <a:lnSpc>
                <a:spcPct val="150000"/>
              </a:lnSpc>
              <a:spcBef>
                <a:spcPts val="0"/>
              </a:spcBef>
              <a:spcAft>
                <a:spcPts val="0"/>
              </a:spcAft>
              <a:buFontTx/>
              <a:buNone/>
            </a:pPr>
            <a:r>
              <a:rPr lang="zh-CN" altLang="en-US" sz="1400"/>
              <a:t>第五级</a:t>
            </a:r>
            <a:endParaRPr lang="zh-CN" altLang="en-US" sz="1400"/>
          </a:p>
        </p:txBody>
      </p:sp>
      <p:sp>
        <p:nvSpPr>
          <p:cNvPr id="5" name="Rect 0"/>
          <p:cNvSpPr txBox="1">
            <a:spLocks noGrp="1"/>
          </p:cNvSpPr>
          <p:nvPr>
            <p:ph type="dt"/>
          </p:nvPr>
        </p:nvSpPr>
        <p:spPr>
          <a:xfrm>
            <a:off x="61214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A8AF29B3-DDB8-4421-BD24-02CA1F1B56D8}" type="datetime1">
              <a:rPr lang="zh-CN" altLang="en-US" sz="1000" smtClean="0"/>
            </a:fld>
            <a:endParaRPr lang="zh-CN" altLang="en-US" sz="1000"/>
          </a:p>
        </p:txBody>
      </p:sp>
      <p:sp>
        <p:nvSpPr>
          <p:cNvPr id="6" name="Rect 0"/>
          <p:cNvSpPr txBox="1">
            <a:spLocks noGrp="1"/>
          </p:cNvSpPr>
          <p:nvPr>
            <p:ph type="ftr"/>
          </p:nvPr>
        </p:nvSpPr>
        <p:spPr>
          <a:xfrm>
            <a:off x="4116070" y="6314440"/>
            <a:ext cx="396049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p>
        </p:txBody>
      </p:sp>
      <p:sp>
        <p:nvSpPr>
          <p:cNvPr id="7" name="Rect 0"/>
          <p:cNvSpPr txBox="1">
            <a:spLocks noGrp="1"/>
          </p:cNvSpPr>
          <p:nvPr>
            <p:ph type="sldNum"/>
          </p:nvPr>
        </p:nvSpPr>
        <p:spPr>
          <a:xfrm>
            <a:off x="887730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B9320F77-B9A0-41C5-862A-B4B631284C64}" type="slidenum">
              <a:rPr lang="zh-CN" altLang="en-US" sz="1000"/>
            </a:fld>
            <a:endParaRPr lang="zh-CN" altLang="en-US" sz="100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比较">
    <p:bg>
      <p:bgPr>
        <a:solidFill>
          <a:srgbClr val="FFFFFF"/>
        </a:solidFill>
        <a:effectLst/>
      </p:bgPr>
    </p:bg>
    <p:spTree>
      <p:nvGrpSpPr>
        <p:cNvPr id="1" name=""/>
        <p:cNvGrpSpPr/>
        <p:nvPr/>
      </p:nvGrpSpPr>
      <p:grpSpPr>
        <a:xfrm>
          <a:off x="0" y="0"/>
          <a:ext cx="0" cy="0"/>
          <a:chOff x="0" y="0"/>
          <a:chExt cx="0" cy="0"/>
        </a:xfrm>
      </p:grpSpPr>
      <p:sp>
        <p:nvSpPr>
          <p:cNvPr id="2" name="Rect 0"/>
          <p:cNvSpPr txBox="1">
            <a:spLocks noGrp="1"/>
          </p:cNvSpPr>
          <p:nvPr>
            <p:ph type="title"/>
          </p:nvPr>
        </p:nvSpPr>
        <p:spPr>
          <a:xfrm>
            <a:off x="608330" y="608330"/>
            <a:ext cx="10969625" cy="706120"/>
          </a:xfrm>
          <a:prstGeom prst="rect">
            <a:avLst/>
          </a:prstGeom>
        </p:spPr>
        <p:txBody>
          <a:bodyPr vert="horz" wrap="square" lIns="90170" tIns="46990" rIns="90170" bIns="46990" anchor="ctr">
            <a:normAutofit/>
          </a:bodyPr>
          <a:lstStyle/>
          <a:p>
            <a:pPr marL="0" indent="0" defTabSz="508000">
              <a:lnSpc>
                <a:spcPct val="100000"/>
              </a:lnSpc>
              <a:spcBef>
                <a:spcPts val="0"/>
              </a:spcBef>
              <a:spcAft>
                <a:spcPts val="0"/>
              </a:spcAft>
              <a:buFontTx/>
              <a:buNone/>
            </a:pPr>
            <a:r>
              <a:rPr lang="en-US" altLang="zh-CN" sz="2400" b="1">
                <a:solidFill>
                  <a:schemeClr val="accent1">
                    <a:lumMod val="75000"/>
                  </a:schemeClr>
                </a:solidFill>
                <a:latin typeface="Times New Roman" panose="02020603050405020304" charset="0"/>
                <a:ea typeface="Times New Roman" panose="02020603050405020304" charset="0"/>
                <a:cs typeface="Times New Roman" panose="02020603050405020304" charset="0"/>
              </a:rPr>
              <a:t>单击此处编辑母版标题样式</a:t>
            </a:r>
            <a:endParaRPr lang="en-US" altLang="zh-CN" sz="2400" b="1">
              <a:solidFill>
                <a:schemeClr val="accent1">
                  <a:lumMod val="75000"/>
                </a:schemeClr>
              </a:solidFill>
              <a:latin typeface="Times New Roman" panose="02020603050405020304" charset="0"/>
              <a:ea typeface="Times New Roman" panose="02020603050405020304" charset="0"/>
              <a:cs typeface="Times New Roman" panose="02020603050405020304" charset="0"/>
            </a:endParaRPr>
          </a:p>
        </p:txBody>
      </p:sp>
      <p:sp>
        <p:nvSpPr>
          <p:cNvPr id="3" name="Rect 0"/>
          <p:cNvSpPr txBox="1">
            <a:spLocks noGrp="1"/>
          </p:cNvSpPr>
          <p:nvPr>
            <p:ph type="body" hasCustomPrompt="1"/>
          </p:nvPr>
        </p:nvSpPr>
        <p:spPr>
          <a:xfrm>
            <a:off x="608330" y="1429385"/>
            <a:ext cx="5342890" cy="382270"/>
          </a:xfrm>
          <a:prstGeom prst="rect">
            <a:avLst/>
          </a:prstGeom>
        </p:spPr>
        <p:txBody>
          <a:bodyPr vert="horz" wrap="square" lIns="101600" tIns="38100" rIns="76200" bIns="38100" anchor="t">
            <a:normAutofit/>
          </a:bodyPr>
          <a:lstStyle/>
          <a:p>
            <a:fld id="{B9320F77-B9A0-41C5-862A-B4B631284C64}" type="slidenum">
              <a:rPr/>
            </a:fld>
            <a:endParaRPr/>
          </a:p>
        </p:txBody>
      </p:sp>
      <p:sp>
        <p:nvSpPr>
          <p:cNvPr id="4" name="Rect 0"/>
          <p:cNvSpPr txBox="1">
            <a:spLocks noGrp="1"/>
          </p:cNvSpPr>
          <p:nvPr>
            <p:ph/>
          </p:nvPr>
        </p:nvSpPr>
        <p:spPr>
          <a:xfrm>
            <a:off x="608330" y="1854200"/>
            <a:ext cx="5342890" cy="4396105"/>
          </a:xfrm>
          <a:prstGeom prst="rect">
            <a:avLst/>
          </a:prstGeom>
        </p:spPr>
        <p:txBody>
          <a:bodyPr vert="horz" wrap="square" lIns="101600" tIns="0" rIns="82550" bIns="0" anchor="t">
            <a:normAutofit/>
          </a:bodyPr>
          <a:lstStyle/>
          <a:p>
            <a:pPr marL="0" indent="0" algn="l" defTabSz="685800" eaLnBrk="0" latinLnBrk="0" hangingPunct="0">
              <a:lnSpc>
                <a:spcPct val="100000"/>
              </a:lnSpc>
              <a:spcBef>
                <a:spcPts val="0"/>
              </a:spcBef>
              <a:spcAft>
                <a:spcPts val="0"/>
              </a:spcAft>
              <a:buFontTx/>
              <a:buNone/>
            </a:pPr>
            <a:r>
              <a:rPr sz="1800">
                <a:solidFill>
                  <a:schemeClr val="tx1"/>
                </a:solidFill>
                <a:latin typeface="+mn-lt"/>
                <a:ea typeface="Malgun Gothic" panose="020B0503020000020004" charset="-127"/>
                <a:cs typeface="+mn-cs"/>
              </a:rPr>
              <a:t>单击此处编辑母版文本样式</a:t>
            </a:r>
            <a:endParaRPr sz="1800">
              <a:solidFill>
                <a:schemeClr val="tx1"/>
              </a:solidFill>
              <a:latin typeface="+mn-lt"/>
              <a:ea typeface="Malgun Gothic" panose="020B0503020000020004" charset="-127"/>
              <a:cs typeface="+mn-cs"/>
            </a:endParaRPr>
          </a:p>
          <a:p>
            <a:pPr marL="0" indent="0" algn="l" defTabSz="685800" eaLnBrk="0" latinLnBrk="0" hangingPunct="0">
              <a:lnSpc>
                <a:spcPct val="140000"/>
              </a:lnSpc>
              <a:spcBef>
                <a:spcPts val="0"/>
              </a:spcBef>
              <a:spcAft>
                <a:spcPts val="0"/>
              </a:spcAft>
              <a:buFontTx/>
              <a:buNone/>
            </a:pPr>
            <a:r>
              <a:rPr sz="1800">
                <a:solidFill>
                  <a:schemeClr val="tx1"/>
                </a:solidFill>
                <a:latin typeface="+mn-lt"/>
                <a:ea typeface="Malgun Gothic" panose="020B0503020000020004" charset="-127"/>
                <a:cs typeface="+mn-cs"/>
              </a:rPr>
              <a:t>第二级</a:t>
            </a:r>
            <a:endParaRPr sz="1800">
              <a:solidFill>
                <a:schemeClr val="tx1"/>
              </a:solidFill>
              <a:latin typeface="+mn-lt"/>
              <a:ea typeface="Malgun Gothic" panose="020B0503020000020004" charset="-127"/>
              <a:cs typeface="+mn-cs"/>
            </a:endParaRPr>
          </a:p>
          <a:p>
            <a:pPr marL="0" indent="0" algn="l" defTabSz="685800" eaLnBrk="0" latinLnBrk="0" hangingPunct="0">
              <a:lnSpc>
                <a:spcPct val="140000"/>
              </a:lnSpc>
              <a:spcBef>
                <a:spcPts val="0"/>
              </a:spcBef>
              <a:spcAft>
                <a:spcPts val="0"/>
              </a:spcAft>
              <a:buFontTx/>
              <a:buNone/>
              <a:tabLst>
                <a:tab pos="989965" algn="l"/>
              </a:tabLst>
            </a:pPr>
            <a:r>
              <a:rPr sz="1800">
                <a:solidFill>
                  <a:schemeClr val="tx1"/>
                </a:solidFill>
                <a:latin typeface="+mn-lt"/>
                <a:ea typeface="Malgun Gothic" panose="020B0503020000020004" charset="-127"/>
                <a:cs typeface="+mn-cs"/>
              </a:rPr>
              <a:t>第三级</a:t>
            </a:r>
            <a:endParaRPr sz="1800">
              <a:solidFill>
                <a:schemeClr val="tx1"/>
              </a:solidFill>
              <a:latin typeface="+mn-lt"/>
              <a:ea typeface="Malgun Gothic" panose="020B0503020000020004" charset="-127"/>
              <a:cs typeface="+mn-cs"/>
            </a:endParaRPr>
          </a:p>
          <a:p>
            <a:pPr marL="0" indent="0" algn="l" defTabSz="685800" eaLnBrk="0" latinLnBrk="0" hangingPunct="0">
              <a:lnSpc>
                <a:spcPct val="140000"/>
              </a:lnSpc>
              <a:spcBef>
                <a:spcPts val="0"/>
              </a:spcBef>
              <a:spcAft>
                <a:spcPts val="0"/>
              </a:spcAft>
              <a:buFontTx/>
              <a:buNone/>
            </a:pPr>
            <a:r>
              <a:rPr sz="2800">
                <a:solidFill>
                  <a:schemeClr val="tx1"/>
                </a:solidFill>
                <a:latin typeface="Arial" panose="020B0604020202020204" pitchFamily="34" charset="0"/>
              </a:rPr>
              <a:t>第四级</a:t>
            </a:r>
            <a:endParaRPr sz="2800">
              <a:solidFill>
                <a:schemeClr val="tx1"/>
              </a:solidFill>
              <a:latin typeface="Arial" panose="020B0604020202020204" pitchFamily="34" charset="0"/>
            </a:endParaRPr>
          </a:p>
          <a:p>
            <a:pPr marL="0" indent="0" algn="l" defTabSz="685800" eaLnBrk="0" latinLnBrk="0" hangingPunct="0">
              <a:lnSpc>
                <a:spcPct val="140000"/>
              </a:lnSpc>
              <a:spcBef>
                <a:spcPts val="0"/>
              </a:spcBef>
              <a:spcAft>
                <a:spcPts val="0"/>
              </a:spcAft>
              <a:buFontTx/>
              <a:buNone/>
              <a:tabLst>
                <a:tab pos="989965" algn="l"/>
              </a:tabLst>
            </a:pPr>
            <a:r>
              <a:rPr sz="2800">
                <a:solidFill>
                  <a:schemeClr val="tx1"/>
                </a:solidFill>
                <a:latin typeface="Arial" panose="020B0604020202020204" pitchFamily="34" charset="0"/>
              </a:rPr>
              <a:t>第五级</a:t>
            </a:r>
            <a:endParaRPr sz="2800">
              <a:solidFill>
                <a:schemeClr val="tx1"/>
              </a:solidFill>
              <a:latin typeface="Arial" panose="020B0604020202020204" pitchFamily="34" charset="0"/>
            </a:endParaRPr>
          </a:p>
        </p:txBody>
      </p:sp>
      <p:sp>
        <p:nvSpPr>
          <p:cNvPr id="5" name="Rect 0"/>
          <p:cNvSpPr txBox="1">
            <a:spLocks noGrp="1"/>
          </p:cNvSpPr>
          <p:nvPr>
            <p:ph type="body" hasCustomPrompt="1"/>
          </p:nvPr>
        </p:nvSpPr>
        <p:spPr>
          <a:xfrm>
            <a:off x="6235700" y="1421765"/>
            <a:ext cx="5342890" cy="382270"/>
          </a:xfrm>
          <a:prstGeom prst="rect">
            <a:avLst/>
          </a:prstGeom>
        </p:spPr>
        <p:txBody>
          <a:bodyPr vert="horz" wrap="square" lIns="101600" tIns="38100" rIns="76200" bIns="38100" anchor="t">
            <a:normAutofit/>
          </a:bodyPr>
          <a:lstStyle/>
          <a:p>
            <a:pPr marL="0" indent="0" defTabSz="508000">
              <a:lnSpc>
                <a:spcPct val="100000"/>
              </a:lnSpc>
              <a:spcBef>
                <a:spcPts val="0"/>
              </a:spcBef>
              <a:spcAft>
                <a:spcPts val="0"/>
              </a:spcAft>
              <a:buFontTx/>
              <a:buNone/>
            </a:pPr>
            <a:r>
              <a:rPr sz="2000" b="1" strike="noStrike">
                <a:solidFill>
                  <a:srgbClr val="2169D3"/>
                </a:solidFill>
                <a:latin typeface="微软雅黑" panose="020B0503020204020204" pitchFamily="34" charset="-122"/>
                <a:ea typeface="微软雅黑" panose="020B0503020204020204" pitchFamily="34" charset="-122"/>
              </a:rPr>
              <a:t>单击此处编辑文本</a:t>
            </a:r>
            <a:endParaRPr sz="2000" b="1" strike="noStrike">
              <a:solidFill>
                <a:srgbClr val="2169D3"/>
              </a:solidFill>
              <a:latin typeface="微软雅黑" panose="020B0503020204020204" pitchFamily="34" charset="-122"/>
              <a:ea typeface="微软雅黑" panose="020B0503020204020204" pitchFamily="34" charset="-122"/>
            </a:endParaRPr>
          </a:p>
        </p:txBody>
      </p:sp>
      <p:sp>
        <p:nvSpPr>
          <p:cNvPr id="6" name="Rect 0"/>
          <p:cNvSpPr txBox="1">
            <a:spLocks noGrp="1"/>
          </p:cNvSpPr>
          <p:nvPr>
            <p:ph/>
          </p:nvPr>
        </p:nvSpPr>
        <p:spPr>
          <a:xfrm>
            <a:off x="6235700" y="1854200"/>
            <a:ext cx="5342890" cy="4396105"/>
          </a:xfrm>
          <a:prstGeom prst="rect">
            <a:avLst/>
          </a:prstGeom>
        </p:spPr>
        <p:txBody>
          <a:bodyPr vert="horz" wrap="square" lIns="101600" tIns="0" rIns="82550" bIns="0" anchor="t">
            <a:normAutofit/>
          </a:bodyPr>
          <a:lstStyle/>
          <a:p>
            <a:pPr marL="0" indent="0" algn="l" defTabSz="914400" eaLnBrk="1" latinLnBrk="0" hangingPunct="1">
              <a:lnSpc>
                <a:spcPct val="100000"/>
              </a:lnSpc>
              <a:spcBef>
                <a:spcPts val="0"/>
              </a:spcBef>
              <a:spcAft>
                <a:spcPts val="300"/>
              </a:spcAft>
              <a:buFontTx/>
              <a:buNone/>
            </a:pPr>
            <a:r>
              <a:rPr sz="1800">
                <a:solidFill>
                  <a:schemeClr val="tx1"/>
                </a:solidFill>
                <a:latin typeface="+mn-lt"/>
                <a:ea typeface="Malgun Gothic" panose="020B0503020000020004" charset="-127"/>
                <a:cs typeface="+mn-cs"/>
              </a:rPr>
              <a:t>单击此处编辑母版文本样式</a:t>
            </a:r>
            <a:endParaRPr sz="1800">
              <a:solidFill>
                <a:schemeClr val="tx1"/>
              </a:solidFill>
              <a:latin typeface="+mn-lt"/>
              <a:ea typeface="Malgun Gothic" panose="020B0503020000020004" charset="-127"/>
              <a:cs typeface="+mn-cs"/>
            </a:endParaRPr>
          </a:p>
          <a:p>
            <a:pPr marL="1160780" indent="-1160780" algn="l" defTabSz="381000" eaLnBrk="0" latinLnBrk="0" hangingPunct="1">
              <a:lnSpc>
                <a:spcPct val="200000"/>
              </a:lnSpc>
              <a:spcBef>
                <a:spcPts val="0"/>
              </a:spcBef>
              <a:spcAft>
                <a:spcPts val="0"/>
              </a:spcAft>
              <a:buFontTx/>
              <a:buNone/>
            </a:pPr>
            <a:r>
              <a:rPr sz="1800">
                <a:solidFill>
                  <a:schemeClr val="tx1"/>
                </a:solidFill>
                <a:latin typeface="+mn-lt"/>
                <a:ea typeface="Malgun Gothic" panose="020B0503020000020004" charset="-127"/>
                <a:cs typeface="+mn-cs"/>
              </a:rPr>
              <a:t>第二级</a:t>
            </a:r>
            <a:endParaRPr sz="1800">
              <a:solidFill>
                <a:schemeClr val="tx1"/>
              </a:solidFill>
              <a:latin typeface="+mn-lt"/>
              <a:ea typeface="Malgun Gothic" panose="020B0503020000020004" charset="-127"/>
              <a:cs typeface="+mn-cs"/>
            </a:endParaRPr>
          </a:p>
          <a:p>
            <a:pPr marL="0" indent="0" algn="l" defTabSz="914400" eaLnBrk="1" latinLnBrk="0" hangingPunct="1">
              <a:lnSpc>
                <a:spcPct val="100000"/>
              </a:lnSpc>
              <a:spcBef>
                <a:spcPts val="0"/>
              </a:spcBef>
              <a:spcAft>
                <a:spcPts val="300"/>
              </a:spcAft>
              <a:buFontTx/>
              <a:buNone/>
            </a:pPr>
            <a:r>
              <a:rPr sz="1800">
                <a:solidFill>
                  <a:schemeClr val="tx1"/>
                </a:solidFill>
                <a:latin typeface="+mn-lt"/>
                <a:ea typeface="Malgun Gothic" panose="020B0503020000020004" charset="-127"/>
                <a:cs typeface="+mn-cs"/>
              </a:rPr>
              <a:t>第三级</a:t>
            </a:r>
            <a:endParaRPr sz="1800">
              <a:solidFill>
                <a:schemeClr val="tx1"/>
              </a:solidFill>
              <a:latin typeface="+mn-lt"/>
              <a:ea typeface="Malgun Gothic" panose="020B0503020000020004" charset="-127"/>
              <a:cs typeface="+mn-cs"/>
            </a:endParaRPr>
          </a:p>
          <a:p>
            <a:pPr marL="1160780" indent="-1160780" algn="l" defTabSz="381000" eaLnBrk="0" latinLnBrk="0" hangingPunct="1">
              <a:lnSpc>
                <a:spcPct val="200000"/>
              </a:lnSpc>
              <a:spcBef>
                <a:spcPts val="0"/>
              </a:spcBef>
              <a:spcAft>
                <a:spcPts val="0"/>
              </a:spcAft>
              <a:buFontTx/>
              <a:buNone/>
            </a:pPr>
            <a:r>
              <a:rPr sz="2800">
                <a:solidFill>
                  <a:schemeClr val="tx1"/>
                </a:solidFill>
                <a:latin typeface="Arial" panose="020B0604020202020204" pitchFamily="34" charset="0"/>
              </a:rPr>
              <a:t>第四级</a:t>
            </a:r>
            <a:endParaRPr sz="2800">
              <a:solidFill>
                <a:schemeClr val="tx1"/>
              </a:solidFill>
              <a:latin typeface="Arial" panose="020B0604020202020204" pitchFamily="34" charset="0"/>
            </a:endParaRPr>
          </a:p>
          <a:p>
            <a:pPr marL="973455" indent="-254000" algn="l" defTabSz="381000" eaLnBrk="0" latinLnBrk="0" hangingPunct="1">
              <a:lnSpc>
                <a:spcPct val="200000"/>
              </a:lnSpc>
              <a:spcBef>
                <a:spcPts val="0"/>
              </a:spcBef>
              <a:spcAft>
                <a:spcPts val="0"/>
              </a:spcAft>
              <a:buFontTx/>
              <a:buNone/>
            </a:pPr>
            <a:r>
              <a:rPr sz="2800">
                <a:solidFill>
                  <a:schemeClr val="tx1"/>
                </a:solidFill>
                <a:latin typeface="Arial" panose="020B0604020202020204" pitchFamily="34" charset="0"/>
              </a:rPr>
              <a:t>第五级</a:t>
            </a:r>
            <a:endParaRPr sz="2800">
              <a:solidFill>
                <a:schemeClr val="tx1"/>
              </a:solidFill>
              <a:latin typeface="Arial" panose="020B0604020202020204" pitchFamily="34" charset="0"/>
            </a:endParaRPr>
          </a:p>
        </p:txBody>
      </p:sp>
      <p:sp>
        <p:nvSpPr>
          <p:cNvPr id="7" name="Rect 0"/>
          <p:cNvSpPr txBox="1">
            <a:spLocks noGrp="1"/>
          </p:cNvSpPr>
          <p:nvPr>
            <p:ph type="dt"/>
          </p:nvPr>
        </p:nvSpPr>
        <p:spPr>
          <a:xfrm>
            <a:off x="61214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D748F741-CBCF-40EF-9A13-2D7093EA4B76}" type="datetime1">
              <a:rPr lang="zh-CN" altLang="en-US" sz="1000" smtClean="0"/>
            </a:fld>
            <a:endParaRPr lang="zh-CN" altLang="en-US" sz="1000"/>
          </a:p>
        </p:txBody>
      </p:sp>
      <p:sp>
        <p:nvSpPr>
          <p:cNvPr id="8" name="Rect 0"/>
          <p:cNvSpPr txBox="1">
            <a:spLocks noGrp="1"/>
          </p:cNvSpPr>
          <p:nvPr>
            <p:ph type="ftr"/>
          </p:nvPr>
        </p:nvSpPr>
        <p:spPr>
          <a:xfrm>
            <a:off x="4116070" y="6314440"/>
            <a:ext cx="396049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p>
        </p:txBody>
      </p:sp>
      <p:sp>
        <p:nvSpPr>
          <p:cNvPr id="9" name="Rect 0"/>
          <p:cNvSpPr txBox="1">
            <a:spLocks noGrp="1"/>
          </p:cNvSpPr>
          <p:nvPr>
            <p:ph type="sldNum"/>
          </p:nvPr>
        </p:nvSpPr>
        <p:spPr>
          <a:xfrm>
            <a:off x="887730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B9320F77-B9A0-41C5-862A-B4B631284C64}" type="slidenum">
              <a:rPr lang="zh-CN" altLang="en-US" sz="1000"/>
            </a:fld>
            <a:endParaRPr lang="zh-CN" altLang="en-US" sz="100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仅标题">
    <p:bg>
      <p:bgPr>
        <a:solidFill>
          <a:srgbClr val="FFFFFF"/>
        </a:solidFill>
        <a:effectLst/>
      </p:bgPr>
    </p:bg>
    <p:spTree>
      <p:nvGrpSpPr>
        <p:cNvPr id="1" name=""/>
        <p:cNvGrpSpPr/>
        <p:nvPr/>
      </p:nvGrpSpPr>
      <p:grpSpPr>
        <a:xfrm>
          <a:off x="0" y="0"/>
          <a:ext cx="0" cy="0"/>
          <a:chOff x="0" y="0"/>
          <a:chExt cx="0" cy="0"/>
        </a:xfrm>
      </p:grpSpPr>
      <p:sp>
        <p:nvSpPr>
          <p:cNvPr id="2" name="Rect 0"/>
          <p:cNvSpPr txBox="1">
            <a:spLocks noGrp="1"/>
          </p:cNvSpPr>
          <p:nvPr>
            <p:ph type="title"/>
          </p:nvPr>
        </p:nvSpPr>
        <p:spPr>
          <a:xfrm>
            <a:off x="608330" y="608330"/>
            <a:ext cx="10969625" cy="706120"/>
          </a:xfrm>
          <a:prstGeom prst="rect">
            <a:avLst/>
          </a:prstGeom>
        </p:spPr>
        <p:txBody>
          <a:bodyPr vert="horz" wrap="square" lIns="90170" tIns="46990" rIns="90170" bIns="46990" anchor="ctr">
            <a:normAutofit/>
          </a:bodyPr>
          <a:lstStyle/>
          <a:p>
            <a:pPr marL="0" indent="0" defTabSz="508000">
              <a:lnSpc>
                <a:spcPct val="100000"/>
              </a:lnSpc>
              <a:spcBef>
                <a:spcPts val="0"/>
              </a:spcBef>
              <a:spcAft>
                <a:spcPts val="0"/>
              </a:spcAft>
              <a:buFontTx/>
              <a:buNone/>
            </a:pPr>
            <a:r>
              <a:rPr lang="en-US" altLang="zh-CN" sz="2400" b="1">
                <a:solidFill>
                  <a:schemeClr val="accent1">
                    <a:lumMod val="75000"/>
                  </a:schemeClr>
                </a:solidFill>
                <a:latin typeface="Times New Roman" panose="02020603050405020304" charset="0"/>
                <a:ea typeface="Times New Roman" panose="02020603050405020304" charset="0"/>
                <a:cs typeface="Times New Roman" panose="02020603050405020304" charset="0"/>
              </a:rPr>
              <a:t>单击此处编辑母版标题样式</a:t>
            </a:r>
            <a:endParaRPr lang="en-US" altLang="zh-CN" sz="2400" b="1">
              <a:solidFill>
                <a:schemeClr val="accent1">
                  <a:lumMod val="75000"/>
                </a:schemeClr>
              </a:solidFill>
              <a:latin typeface="Times New Roman" panose="02020603050405020304" charset="0"/>
              <a:ea typeface="Times New Roman" panose="02020603050405020304" charset="0"/>
              <a:cs typeface="Times New Roman" panose="02020603050405020304" charset="0"/>
            </a:endParaRPr>
          </a:p>
        </p:txBody>
      </p:sp>
      <p:sp>
        <p:nvSpPr>
          <p:cNvPr id="3" name="Rect 0"/>
          <p:cNvSpPr txBox="1">
            <a:spLocks noGrp="1"/>
          </p:cNvSpPr>
          <p:nvPr>
            <p:ph type="dt"/>
          </p:nvPr>
        </p:nvSpPr>
        <p:spPr>
          <a:xfrm>
            <a:off x="61214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E0A0AE06-2A94-4176-80C1-8CC584CB7F36}" type="datetime1">
              <a:rPr lang="zh-CN" altLang="en-US" sz="1000" smtClean="0"/>
            </a:fld>
            <a:endParaRPr lang="zh-CN" altLang="en-US" sz="1000"/>
          </a:p>
        </p:txBody>
      </p:sp>
      <p:sp>
        <p:nvSpPr>
          <p:cNvPr id="4" name="Rect 0"/>
          <p:cNvSpPr txBox="1">
            <a:spLocks noGrp="1"/>
          </p:cNvSpPr>
          <p:nvPr>
            <p:ph type="ftr"/>
          </p:nvPr>
        </p:nvSpPr>
        <p:spPr>
          <a:xfrm>
            <a:off x="4116070" y="6314440"/>
            <a:ext cx="396049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p>
        </p:txBody>
      </p:sp>
      <p:sp>
        <p:nvSpPr>
          <p:cNvPr id="5" name="Rect 0"/>
          <p:cNvSpPr txBox="1">
            <a:spLocks noGrp="1"/>
          </p:cNvSpPr>
          <p:nvPr>
            <p:ph type="sldNum"/>
          </p:nvPr>
        </p:nvSpPr>
        <p:spPr>
          <a:xfrm>
            <a:off x="887730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B9320F77-B9A0-41C5-862A-B4B631284C64}" type="slidenum">
              <a:rPr lang="zh-CN" altLang="en-US" sz="1000"/>
            </a:fld>
            <a:endParaRPr lang="zh-CN" altLang="en-US" sz="100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E7AEDC81-C138-4841-BF85-D790982A9E9F}" type="datetime1">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空白">
    <p:bg>
      <p:bgPr>
        <a:solidFill>
          <a:srgbClr val="FFFFFF"/>
        </a:solidFill>
        <a:effectLst/>
      </p:bgPr>
    </p:bg>
    <p:spTree>
      <p:nvGrpSpPr>
        <p:cNvPr id="1" name=""/>
        <p:cNvGrpSpPr/>
        <p:nvPr/>
      </p:nvGrpSpPr>
      <p:grpSpPr>
        <a:xfrm>
          <a:off x="0" y="0"/>
          <a:ext cx="0" cy="0"/>
          <a:chOff x="0" y="0"/>
          <a:chExt cx="0" cy="0"/>
        </a:xfrm>
      </p:grpSpPr>
      <p:sp>
        <p:nvSpPr>
          <p:cNvPr id="2" name="Rect 0"/>
          <p:cNvSpPr txBox="1">
            <a:spLocks noGrp="1"/>
          </p:cNvSpPr>
          <p:nvPr>
            <p:ph type="dt"/>
          </p:nvPr>
        </p:nvSpPr>
        <p:spPr>
          <a:xfrm>
            <a:off x="61214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AA6A88AF-8391-41D3-897C-FF6A5900C5BA}" type="datetime1">
              <a:rPr lang="zh-CN" altLang="en-US" sz="1000" smtClean="0"/>
            </a:fld>
            <a:endParaRPr lang="zh-CN" altLang="en-US" sz="1000"/>
          </a:p>
        </p:txBody>
      </p:sp>
      <p:sp>
        <p:nvSpPr>
          <p:cNvPr id="3" name="Rect 0"/>
          <p:cNvSpPr txBox="1">
            <a:spLocks noGrp="1"/>
          </p:cNvSpPr>
          <p:nvPr>
            <p:ph type="ftr"/>
          </p:nvPr>
        </p:nvSpPr>
        <p:spPr>
          <a:xfrm>
            <a:off x="4116070" y="6314440"/>
            <a:ext cx="396049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p>
        </p:txBody>
      </p:sp>
      <p:sp>
        <p:nvSpPr>
          <p:cNvPr id="4" name="Rect 0"/>
          <p:cNvSpPr txBox="1">
            <a:spLocks noGrp="1"/>
          </p:cNvSpPr>
          <p:nvPr>
            <p:ph type="sldNum"/>
          </p:nvPr>
        </p:nvSpPr>
        <p:spPr>
          <a:xfrm>
            <a:off x="887730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B9320F77-B9A0-41C5-862A-B4B631284C64}" type="slidenum">
              <a:rPr lang="zh-CN" altLang="en-US" sz="1000"/>
            </a:fld>
            <a:endParaRPr lang="zh-CN" altLang="en-US" sz="100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Rect 0"/>
          <p:cNvSpPr txBox="1">
            <a:spLocks noGrp="1"/>
          </p:cNvSpPr>
          <p:nvPr>
            <p:ph type="pic"/>
          </p:nvPr>
        </p:nvSpPr>
        <p:spPr>
          <a:xfrm>
            <a:off x="608330" y="1555115"/>
            <a:ext cx="5233670" cy="4608830"/>
          </a:xfrm>
          <a:prstGeom prst="rect">
            <a:avLst/>
          </a:prstGeom>
        </p:spPr>
      </p:sp>
      <p:sp>
        <p:nvSpPr>
          <p:cNvPr id="4" name="Rect 0"/>
          <p:cNvSpPr txBox="1">
            <a:spLocks noGrp="1"/>
          </p:cNvSpPr>
          <p:nvPr>
            <p:ph type="body"/>
          </p:nvPr>
        </p:nvSpPr>
        <p:spPr>
          <a:xfrm>
            <a:off x="6350635" y="1555115"/>
            <a:ext cx="5227955" cy="4608830"/>
          </a:xfrm>
          <a:prstGeom prst="rect">
            <a:avLst/>
          </a:prstGeom>
        </p:spPr>
        <p:txBody>
          <a:bodyPr vert="horz" wrap="square" lIns="90170" tIns="46990" rIns="90170" bIns="46990" anchor="t">
            <a:normAutofit/>
          </a:bodyPr>
          <a:lstStyle/>
          <a:p>
            <a:pPr marL="973455" indent="-254000" algn="l" defTabSz="381000" eaLnBrk="0" latinLnBrk="0" hangingPunct="1">
              <a:lnSpc>
                <a:spcPct val="200000"/>
              </a:lnSpc>
              <a:spcBef>
                <a:spcPts val="0"/>
              </a:spcBef>
              <a:spcAft>
                <a:spcPts val="0"/>
              </a:spcAft>
              <a:buFontTx/>
              <a:buNone/>
            </a:pPr>
            <a:r>
              <a:rPr sz="1800">
                <a:solidFill>
                  <a:schemeClr val="tx1"/>
                </a:solidFill>
                <a:latin typeface="+mn-lt"/>
                <a:ea typeface="Malgun Gothic" panose="020B0503020000020004" charset="-127"/>
                <a:cs typeface="+mn-cs"/>
              </a:rPr>
              <a:t>单击此处编辑母版文本样式</a:t>
            </a:r>
            <a:endParaRPr sz="1800">
              <a:solidFill>
                <a:schemeClr val="tx1"/>
              </a:solidFill>
              <a:latin typeface="+mn-lt"/>
              <a:ea typeface="Malgun Gothic" panose="020B0503020000020004" charset="-127"/>
              <a:cs typeface="+mn-cs"/>
            </a:endParaRPr>
          </a:p>
        </p:txBody>
      </p:sp>
      <p:sp>
        <p:nvSpPr>
          <p:cNvPr id="5" name="Rect 0"/>
          <p:cNvSpPr txBox="1">
            <a:spLocks noGrp="1"/>
          </p:cNvSpPr>
          <p:nvPr>
            <p:ph type="dt"/>
          </p:nvPr>
        </p:nvSpPr>
        <p:spPr>
          <a:xfrm>
            <a:off x="61214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3A75FD39-DD46-4356-BC24-B1E8B777A97F}" type="datetime1">
              <a:rPr lang="zh-CN" altLang="en-US" sz="1000" smtClean="0"/>
            </a:fld>
            <a:endParaRPr lang="zh-CN" altLang="en-US" sz="1000"/>
          </a:p>
        </p:txBody>
      </p:sp>
      <p:sp>
        <p:nvSpPr>
          <p:cNvPr id="6" name="Rect 0"/>
          <p:cNvSpPr txBox="1">
            <a:spLocks noGrp="1"/>
          </p:cNvSpPr>
          <p:nvPr>
            <p:ph type="ftr"/>
          </p:nvPr>
        </p:nvSpPr>
        <p:spPr>
          <a:xfrm>
            <a:off x="4116070" y="6314440"/>
            <a:ext cx="396049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p>
        </p:txBody>
      </p:sp>
      <p:sp>
        <p:nvSpPr>
          <p:cNvPr id="7" name="Rect 0"/>
          <p:cNvSpPr txBox="1">
            <a:spLocks noGrp="1"/>
          </p:cNvSpPr>
          <p:nvPr>
            <p:ph type="sldNum"/>
          </p:nvPr>
        </p:nvSpPr>
        <p:spPr>
          <a:xfrm>
            <a:off x="887730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B9320F77-B9A0-41C5-862A-B4B631284C64}" type="slidenum">
              <a:rPr lang="zh-CN" altLang="en-US" sz="1000"/>
            </a:fld>
            <a:endParaRPr lang="zh-CN" altLang="en-US" sz="1000"/>
          </a:p>
        </p:txBody>
      </p:sp>
      <p:sp>
        <p:nvSpPr>
          <p:cNvPr id="9" name="Rect 0"/>
          <p:cNvSpPr txBox="1">
            <a:spLocks noGrp="1"/>
          </p:cNvSpPr>
          <p:nvPr>
            <p:ph type="title"/>
          </p:nvPr>
        </p:nvSpPr>
        <p:spPr>
          <a:xfrm>
            <a:off x="608330" y="608330"/>
            <a:ext cx="10969625" cy="706120"/>
          </a:xfrm>
          <a:prstGeom prst="rect">
            <a:avLst/>
          </a:prstGeom>
        </p:spPr>
        <p:txBody>
          <a:bodyPr vert="horz" wrap="square" lIns="90170" tIns="46990" rIns="90170" bIns="46990" anchor="ctr">
            <a:normAutofit/>
          </a:bodyPr>
          <a:lstStyle/>
          <a:p>
            <a:pPr marL="0" indent="0" defTabSz="508000">
              <a:lnSpc>
                <a:spcPct val="100000"/>
              </a:lnSpc>
              <a:spcBef>
                <a:spcPts val="0"/>
              </a:spcBef>
              <a:spcAft>
                <a:spcPts val="0"/>
              </a:spcAft>
              <a:buFontTx/>
              <a:buNone/>
            </a:pPr>
            <a:r>
              <a:rPr lang="zh-CN" altLang="en-US" sz="3600"/>
              <a:t>单击此处编辑母版标题样式</a:t>
            </a:r>
            <a:endParaRPr lang="zh-CN" altLang="en-US" sz="360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竖排标题与文本">
    <p:bg>
      <p:bgPr>
        <a:solidFill>
          <a:srgbClr val="FFFFFF"/>
        </a:solidFill>
        <a:effectLst/>
      </p:bgPr>
    </p:bg>
    <p:spTree>
      <p:nvGrpSpPr>
        <p:cNvPr id="1" name=""/>
        <p:cNvGrpSpPr/>
        <p:nvPr/>
      </p:nvGrpSpPr>
      <p:grpSpPr>
        <a:xfrm>
          <a:off x="0" y="0"/>
          <a:ext cx="0" cy="0"/>
          <a:chOff x="0" y="0"/>
          <a:chExt cx="0" cy="0"/>
        </a:xfrm>
      </p:grpSpPr>
      <p:sp>
        <p:nvSpPr>
          <p:cNvPr id="2" name="Rect 0"/>
          <p:cNvSpPr txBox="1">
            <a:spLocks noGrp="1"/>
          </p:cNvSpPr>
          <p:nvPr>
            <p:ph type="title" orient="vert" hasCustomPrompt="1"/>
          </p:nvPr>
        </p:nvSpPr>
        <p:spPr>
          <a:xfrm>
            <a:off x="10234930" y="914400"/>
            <a:ext cx="1044575" cy="5029835"/>
          </a:xfrm>
          <a:prstGeom prst="rect">
            <a:avLst/>
          </a:prstGeom>
        </p:spPr>
        <p:txBody>
          <a:bodyPr vert="eaVert" wrap="square" lIns="90170" tIns="46990" rIns="90170" bIns="46990" anchor="ctr">
            <a:normAutofit/>
          </a:bodyPr>
          <a:lstStyle/>
          <a:p>
            <a:pPr marL="0" indent="0" defTabSz="508000">
              <a:lnSpc>
                <a:spcPct val="100000"/>
              </a:lnSpc>
              <a:spcBef>
                <a:spcPts val="0"/>
              </a:spcBef>
              <a:spcAft>
                <a:spcPts val="0"/>
              </a:spcAft>
              <a:buFontTx/>
              <a:buNone/>
            </a:pPr>
            <a:r>
              <a:rPr sz="2000" b="1" strike="noStrike">
                <a:solidFill>
                  <a:srgbClr val="2169D3"/>
                </a:solidFill>
                <a:latin typeface="微软雅黑" panose="020B0503020204020204" pitchFamily="34" charset="-122"/>
                <a:ea typeface="微软雅黑" panose="020B0503020204020204" pitchFamily="34" charset="-122"/>
              </a:rPr>
              <a:t>单击此处编辑标题</a:t>
            </a:r>
            <a:endParaRPr sz="2000" b="1" strike="noStrike">
              <a:solidFill>
                <a:srgbClr val="2169D3"/>
              </a:solidFill>
              <a:latin typeface="微软雅黑" panose="020B0503020204020204" pitchFamily="34" charset="-122"/>
              <a:ea typeface="微软雅黑" panose="020B0503020204020204" pitchFamily="34" charset="-122"/>
            </a:endParaRPr>
          </a:p>
        </p:txBody>
      </p:sp>
      <p:sp>
        <p:nvSpPr>
          <p:cNvPr id="3" name="Rect 0"/>
          <p:cNvSpPr txBox="1">
            <a:spLocks noGrp="1"/>
          </p:cNvSpPr>
          <p:nvPr>
            <p:ph type="body" orient="vert"/>
          </p:nvPr>
        </p:nvSpPr>
        <p:spPr>
          <a:xfrm>
            <a:off x="914400" y="914400"/>
            <a:ext cx="9170035" cy="5029835"/>
          </a:xfrm>
          <a:prstGeom prst="rect">
            <a:avLst/>
          </a:prstGeom>
        </p:spPr>
        <p:txBody>
          <a:bodyPr vert="eaVert" wrap="square" lIns="46990" tIns="46990" rIns="46990" bIns="46990" anchor="t">
            <a:normAutofit/>
          </a:bodyPr>
          <a:lstStyle/>
          <a:p>
            <a:pPr marL="973455" indent="-254000" algn="l" defTabSz="381000" eaLnBrk="0" latinLnBrk="0" hangingPunct="1">
              <a:lnSpc>
                <a:spcPct val="200000"/>
              </a:lnSpc>
              <a:spcBef>
                <a:spcPts val="0"/>
              </a:spcBef>
              <a:spcAft>
                <a:spcPts val="0"/>
              </a:spcAft>
              <a:buFontTx/>
              <a:buNone/>
            </a:pPr>
            <a:r>
              <a:rPr lang="zh-CN" altLang="en-US" sz="1800"/>
              <a:t>单击此处编辑母版文本样式</a:t>
            </a:r>
            <a:endParaRPr lang="zh-CN" altLang="en-US" sz="1800"/>
          </a:p>
          <a:p>
            <a:pPr marL="973455" indent="-254000" algn="l" defTabSz="381000" eaLnBrk="0" latinLnBrk="0" hangingPunct="1">
              <a:lnSpc>
                <a:spcPct val="200000"/>
              </a:lnSpc>
              <a:spcBef>
                <a:spcPts val="0"/>
              </a:spcBef>
              <a:spcAft>
                <a:spcPts val="0"/>
              </a:spcAft>
              <a:buFontTx/>
              <a:buNone/>
            </a:pPr>
            <a:r>
              <a:rPr lang="zh-CN" altLang="en-US" sz="1600"/>
              <a:t>第二级</a:t>
            </a:r>
            <a:endParaRPr lang="zh-CN" altLang="en-US" sz="1600"/>
          </a:p>
          <a:p>
            <a:pPr marL="973455" indent="-254000" algn="l" defTabSz="381000" eaLnBrk="0" latinLnBrk="0" hangingPunct="1">
              <a:lnSpc>
                <a:spcPct val="200000"/>
              </a:lnSpc>
              <a:spcBef>
                <a:spcPts val="0"/>
              </a:spcBef>
              <a:spcAft>
                <a:spcPts val="0"/>
              </a:spcAft>
              <a:buFontTx/>
              <a:buNone/>
            </a:pPr>
            <a:r>
              <a:rPr lang="zh-CN" altLang="en-US" sz="1600"/>
              <a:t>第三级</a:t>
            </a:r>
            <a:endParaRPr lang="zh-CN" altLang="en-US" sz="1600"/>
          </a:p>
          <a:p>
            <a:pPr marL="973455" indent="-254000" algn="l" defTabSz="381000" eaLnBrk="0" latinLnBrk="0" hangingPunct="1">
              <a:lnSpc>
                <a:spcPct val="200000"/>
              </a:lnSpc>
              <a:spcBef>
                <a:spcPts val="0"/>
              </a:spcBef>
              <a:spcAft>
                <a:spcPts val="0"/>
              </a:spcAft>
              <a:buFontTx/>
              <a:buNone/>
            </a:pPr>
            <a:r>
              <a:rPr lang="zh-CN" altLang="en-US" sz="1400"/>
              <a:t>第四级</a:t>
            </a:r>
            <a:endParaRPr lang="zh-CN" altLang="en-US" sz="1400"/>
          </a:p>
          <a:p>
            <a:pPr marL="973455" indent="-254000" algn="l" defTabSz="381000" eaLnBrk="0" latinLnBrk="0" hangingPunct="1">
              <a:lnSpc>
                <a:spcPct val="200000"/>
              </a:lnSpc>
              <a:spcBef>
                <a:spcPts val="0"/>
              </a:spcBef>
              <a:spcAft>
                <a:spcPts val="0"/>
              </a:spcAft>
              <a:buFontTx/>
              <a:buNone/>
            </a:pPr>
            <a:r>
              <a:rPr lang="zh-CN" altLang="en-US" sz="1400"/>
              <a:t>第五级</a:t>
            </a:r>
            <a:endParaRPr lang="zh-CN" altLang="en-US" sz="1400"/>
          </a:p>
        </p:txBody>
      </p:sp>
      <p:sp>
        <p:nvSpPr>
          <p:cNvPr id="4" name="Rect 0"/>
          <p:cNvSpPr txBox="1">
            <a:spLocks noGrp="1"/>
          </p:cNvSpPr>
          <p:nvPr>
            <p:ph type="dt"/>
          </p:nvPr>
        </p:nvSpPr>
        <p:spPr>
          <a:xfrm>
            <a:off x="61214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F01C4C86-6A81-41CB-B775-8FCA89FC4CA7}" type="datetime1">
              <a:rPr lang="zh-CN" altLang="en-US" sz="1000" smtClean="0"/>
            </a:fld>
            <a:endParaRPr lang="zh-CN" altLang="en-US" sz="1000"/>
          </a:p>
        </p:txBody>
      </p:sp>
      <p:sp>
        <p:nvSpPr>
          <p:cNvPr id="5" name="Rect 0"/>
          <p:cNvSpPr txBox="1">
            <a:spLocks noGrp="1"/>
          </p:cNvSpPr>
          <p:nvPr>
            <p:ph type="ftr"/>
          </p:nvPr>
        </p:nvSpPr>
        <p:spPr>
          <a:xfrm>
            <a:off x="4116070" y="6314440"/>
            <a:ext cx="396049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p>
        </p:txBody>
      </p:sp>
      <p:sp>
        <p:nvSpPr>
          <p:cNvPr id="6" name="Rect 0"/>
          <p:cNvSpPr txBox="1">
            <a:spLocks noGrp="1"/>
          </p:cNvSpPr>
          <p:nvPr>
            <p:ph type="sldNum"/>
          </p:nvPr>
        </p:nvSpPr>
        <p:spPr>
          <a:xfrm>
            <a:off x="887730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B9320F77-B9A0-41C5-862A-B4B631284C64}" type="slidenum">
              <a:rPr lang="zh-CN" altLang="en-US" sz="1000"/>
            </a:fld>
            <a:endParaRPr lang="zh-CN" altLang="en-US" sz="100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内容">
    <p:bg>
      <p:bgPr>
        <a:solidFill>
          <a:srgbClr val="FFFFFF"/>
        </a:solidFill>
        <a:effectLst/>
      </p:bgPr>
    </p:bg>
    <p:spTree>
      <p:nvGrpSpPr>
        <p:cNvPr id="1" name=""/>
        <p:cNvGrpSpPr/>
        <p:nvPr/>
      </p:nvGrpSpPr>
      <p:grpSpPr>
        <a:xfrm>
          <a:off x="0" y="0"/>
          <a:ext cx="0" cy="0"/>
          <a:chOff x="0" y="0"/>
          <a:chExt cx="0" cy="0"/>
        </a:xfrm>
      </p:grpSpPr>
      <p:sp>
        <p:nvSpPr>
          <p:cNvPr id="3" name="Rect 0"/>
          <p:cNvSpPr txBox="1">
            <a:spLocks noGrp="1"/>
          </p:cNvSpPr>
          <p:nvPr>
            <p:ph type="dt"/>
          </p:nvPr>
        </p:nvSpPr>
        <p:spPr>
          <a:xfrm>
            <a:off x="61214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66BFE8F7-0D27-4B9D-BB27-6F930AF38E40}" type="datetime1">
              <a:rPr lang="zh-CN" altLang="en-US" sz="1000" smtClean="0"/>
            </a:fld>
            <a:endParaRPr lang="zh-CN" altLang="en-US" sz="1000"/>
          </a:p>
        </p:txBody>
      </p:sp>
      <p:sp>
        <p:nvSpPr>
          <p:cNvPr id="4" name="Rect 0"/>
          <p:cNvSpPr txBox="1">
            <a:spLocks noGrp="1"/>
          </p:cNvSpPr>
          <p:nvPr>
            <p:ph type="ftr"/>
          </p:nvPr>
        </p:nvSpPr>
        <p:spPr>
          <a:xfrm>
            <a:off x="4116070" y="6314440"/>
            <a:ext cx="396049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p>
        </p:txBody>
      </p:sp>
      <p:sp>
        <p:nvSpPr>
          <p:cNvPr id="5" name="Rect 0"/>
          <p:cNvSpPr txBox="1">
            <a:spLocks noGrp="1"/>
          </p:cNvSpPr>
          <p:nvPr>
            <p:ph type="sldNum"/>
          </p:nvPr>
        </p:nvSpPr>
        <p:spPr>
          <a:xfrm>
            <a:off x="887730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B9320F77-B9A0-41C5-862A-B4B631284C64}" type="slidenum">
              <a:rPr lang="zh-CN" altLang="en-US" sz="1000"/>
            </a:fld>
            <a:endParaRPr lang="zh-CN" altLang="en-US" sz="1000"/>
          </a:p>
        </p:txBody>
      </p:sp>
      <p:sp>
        <p:nvSpPr>
          <p:cNvPr id="7" name="Rect 0"/>
          <p:cNvSpPr txBox="1">
            <a:spLocks noGrp="1"/>
          </p:cNvSpPr>
          <p:nvPr>
            <p:ph/>
          </p:nvPr>
        </p:nvSpPr>
        <p:spPr>
          <a:xfrm>
            <a:off x="608330" y="774065"/>
            <a:ext cx="10973435" cy="5483225"/>
          </a:xfrm>
          <a:prstGeom prst="rect">
            <a:avLst/>
          </a:prstGeom>
        </p:spPr>
        <p:txBody>
          <a:bodyPr vert="horz" wrap="square" lIns="90170" tIns="46990" rIns="90170" bIns="46990" anchor="t">
            <a:normAutofit/>
          </a:bodyPr>
          <a:lstStyle/>
          <a:p>
            <a:pPr marL="973455" indent="-254000" algn="l" defTabSz="381000" eaLnBrk="0" latinLnBrk="0" hangingPunct="1">
              <a:lnSpc>
                <a:spcPct val="200000"/>
              </a:lnSpc>
              <a:spcBef>
                <a:spcPts val="0"/>
              </a:spcBef>
              <a:spcAft>
                <a:spcPts val="0"/>
              </a:spcAft>
              <a:buFontTx/>
              <a:buNone/>
            </a:pPr>
            <a:r>
              <a:rPr lang="zh-CN" altLang="en-US" sz="1800"/>
              <a:t>单击此处编辑母版文本样式</a:t>
            </a:r>
            <a:endParaRPr lang="zh-CN" altLang="en-US" sz="1800"/>
          </a:p>
          <a:p>
            <a:pPr marL="973455" indent="-254000" algn="l" defTabSz="381000" eaLnBrk="0" latinLnBrk="0" hangingPunct="1">
              <a:lnSpc>
                <a:spcPct val="200000"/>
              </a:lnSpc>
              <a:spcBef>
                <a:spcPts val="0"/>
              </a:spcBef>
              <a:spcAft>
                <a:spcPts val="0"/>
              </a:spcAft>
              <a:buFontTx/>
              <a:buNone/>
            </a:pPr>
            <a:r>
              <a:rPr lang="zh-CN" altLang="en-US" sz="1600"/>
              <a:t>第二级</a:t>
            </a:r>
            <a:endParaRPr lang="zh-CN" altLang="en-US" sz="1600"/>
          </a:p>
          <a:p>
            <a:pPr marL="973455" indent="-254000" algn="l" defTabSz="381000" eaLnBrk="0" latinLnBrk="0" hangingPunct="1">
              <a:lnSpc>
                <a:spcPct val="200000"/>
              </a:lnSpc>
              <a:spcBef>
                <a:spcPts val="0"/>
              </a:spcBef>
              <a:spcAft>
                <a:spcPts val="0"/>
              </a:spcAft>
              <a:buFontTx/>
              <a:buNone/>
            </a:pPr>
            <a:r>
              <a:rPr lang="zh-CN" altLang="en-US" sz="1600"/>
              <a:t>第三级</a:t>
            </a:r>
            <a:endParaRPr lang="zh-CN" altLang="en-US" sz="1600"/>
          </a:p>
          <a:p>
            <a:pPr marL="973455" indent="-254000" algn="l" defTabSz="381000" eaLnBrk="0" latinLnBrk="0" hangingPunct="1">
              <a:lnSpc>
                <a:spcPct val="200000"/>
              </a:lnSpc>
              <a:spcBef>
                <a:spcPts val="0"/>
              </a:spcBef>
              <a:spcAft>
                <a:spcPts val="0"/>
              </a:spcAft>
              <a:buFontTx/>
              <a:buNone/>
            </a:pPr>
            <a:r>
              <a:rPr lang="zh-CN" altLang="en-US" sz="1400"/>
              <a:t>第四级</a:t>
            </a:r>
            <a:endParaRPr lang="zh-CN" altLang="en-US" sz="1400"/>
          </a:p>
          <a:p>
            <a:pPr marL="973455" indent="-254000" algn="l" defTabSz="381000" eaLnBrk="0" latinLnBrk="0" hangingPunct="1">
              <a:lnSpc>
                <a:spcPct val="200000"/>
              </a:lnSpc>
              <a:spcBef>
                <a:spcPts val="0"/>
              </a:spcBef>
              <a:spcAft>
                <a:spcPts val="0"/>
              </a:spcAft>
              <a:buFontTx/>
              <a:buNone/>
            </a:pPr>
            <a:r>
              <a:rPr lang="zh-CN" altLang="en-US" sz="1400"/>
              <a:t>第五级</a:t>
            </a:r>
            <a:endParaRPr lang="zh-CN" altLang="en-US" sz="1400"/>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Rect 0"/>
          <p:cNvSpPr txBox="1">
            <a:spLocks noGrp="1"/>
          </p:cNvSpPr>
          <p:nvPr>
            <p:ph type="dt"/>
          </p:nvPr>
        </p:nvSpPr>
        <p:spPr>
          <a:xfrm>
            <a:off x="61214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03B6094C-8BFF-4F9C-A912-81736C361476}" type="datetime1">
              <a:rPr lang="zh-CN" altLang="en-US" sz="1000" smtClean="0"/>
            </a:fld>
            <a:endParaRPr lang="zh-CN" altLang="en-US" sz="1000"/>
          </a:p>
        </p:txBody>
      </p:sp>
      <p:sp>
        <p:nvSpPr>
          <p:cNvPr id="4" name="Rect 0"/>
          <p:cNvSpPr txBox="1">
            <a:spLocks noGrp="1"/>
          </p:cNvSpPr>
          <p:nvPr>
            <p:ph type="ftr"/>
          </p:nvPr>
        </p:nvSpPr>
        <p:spPr>
          <a:xfrm>
            <a:off x="4116070" y="6314440"/>
            <a:ext cx="396049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p>
        </p:txBody>
      </p:sp>
      <p:sp>
        <p:nvSpPr>
          <p:cNvPr id="5" name="Rect 0"/>
          <p:cNvSpPr txBox="1">
            <a:spLocks noGrp="1"/>
          </p:cNvSpPr>
          <p:nvPr>
            <p:ph type="sldNum"/>
          </p:nvPr>
        </p:nvSpPr>
        <p:spPr>
          <a:xfrm>
            <a:off x="887730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B9320F77-B9A0-41C5-862A-B4B631284C64}" type="slidenum">
              <a:rPr lang="zh-CN" altLang="en-US" sz="1000"/>
            </a:fld>
            <a:endParaRPr lang="zh-CN" altLang="en-US" sz="1000"/>
          </a:p>
        </p:txBody>
      </p:sp>
      <p:sp>
        <p:nvSpPr>
          <p:cNvPr id="2" name="Rect 0"/>
          <p:cNvSpPr txBox="1">
            <a:spLocks noGrp="1"/>
          </p:cNvSpPr>
          <p:nvPr>
            <p:ph type="title" hasCustomPrompt="1"/>
          </p:nvPr>
        </p:nvSpPr>
        <p:spPr>
          <a:xfrm>
            <a:off x="1198880" y="2484120"/>
            <a:ext cx="9799955" cy="1019175"/>
          </a:xfrm>
          <a:prstGeom prst="rect">
            <a:avLst/>
          </a:prstGeom>
        </p:spPr>
        <p:txBody>
          <a:bodyPr vert="horz" wrap="square" lIns="90170" tIns="46990" rIns="90170" bIns="46990" anchor="t">
            <a:normAutofit/>
          </a:bodyPr>
          <a:lstStyle/>
          <a:p>
            <a:pPr marL="0" indent="0" defTabSz="508000">
              <a:lnSpc>
                <a:spcPct val="100000"/>
              </a:lnSpc>
              <a:spcBef>
                <a:spcPts val="0"/>
              </a:spcBef>
              <a:spcAft>
                <a:spcPts val="0"/>
              </a:spcAft>
              <a:buFontTx/>
              <a:buNone/>
            </a:pPr>
            <a:r>
              <a:rPr sz="2000" b="1">
                <a:solidFill>
                  <a:srgbClr val="2169D3"/>
                </a:solidFill>
                <a:latin typeface="微软雅黑" panose="020B0503020204020204" pitchFamily="34" charset="-122"/>
                <a:ea typeface="微软雅黑" panose="020B0503020204020204" pitchFamily="34" charset="-122"/>
              </a:rPr>
              <a:t>单击此处编辑标题</a:t>
            </a:r>
            <a:endParaRPr sz="2000" b="1">
              <a:solidFill>
                <a:srgbClr val="2169D3"/>
              </a:solidFill>
              <a:latin typeface="微软雅黑" panose="020B0503020204020204" pitchFamily="34" charset="-122"/>
              <a:ea typeface="微软雅黑" panose="020B0503020204020204" pitchFamily="34" charset="-122"/>
            </a:endParaRPr>
          </a:p>
        </p:txBody>
      </p:sp>
      <p:sp>
        <p:nvSpPr>
          <p:cNvPr id="7" name="Rect 0"/>
          <p:cNvSpPr txBox="1">
            <a:spLocks noGrp="1"/>
          </p:cNvSpPr>
          <p:nvPr>
            <p:ph type="body"/>
          </p:nvPr>
        </p:nvSpPr>
        <p:spPr>
          <a:xfrm>
            <a:off x="1198880" y="3560445"/>
            <a:ext cx="9799955" cy="472440"/>
          </a:xfrm>
          <a:prstGeom prst="rect">
            <a:avLst/>
          </a:prstGeom>
        </p:spPr>
        <p:txBody>
          <a:bodyPr vert="horz" wrap="square" lIns="90170" tIns="46990" rIns="90170" bIns="46990" anchor="t">
            <a:normAutofit/>
          </a:bodyPr>
          <a:lstStyle/>
          <a:p>
            <a:pPr marL="0" indent="0" defTabSz="508000">
              <a:lnSpc>
                <a:spcPct val="100000"/>
              </a:lnSpc>
              <a:spcBef>
                <a:spcPts val="0"/>
              </a:spcBef>
              <a:spcAft>
                <a:spcPts val="1000"/>
              </a:spcAft>
              <a:buFontTx/>
              <a:buNone/>
            </a:pPr>
            <a:r>
              <a:rPr lang="zh-CN" altLang="en-US" sz="2400"/>
              <a:t>单击此处编辑母版文本样式</a:t>
            </a:r>
            <a:endParaRPr lang="zh-CN" altLang="en-US" sz="240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64925CAB-402E-46A1-8F24-81D9885DE827}" type="datetime1">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95DB023C-7ADD-45FA-8C6E-84FE2A6F9A8F}" type="datetime1">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D3469CEF-401F-48CD-A799-39980D92877C}" type="datetime1">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AD6AAC48-609C-4BA7-87B4-775513474F48}" type="datetime1">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16113BC0-D1F6-4D47-BEB3-E8677C39B64B}" type="datetime1">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ECD09FB4-617F-417B-A331-771346FD734C}" type="datetime1">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863D63B3-71C5-4AFF-9847-A2A7D43E73E5}" type="datetime1">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6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2" Type="http://schemas.openxmlformats.org/officeDocument/2006/relationships/theme" Target="../theme/theme2.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6DFACBCB-A2CA-4C8E-AE65-FBB3A5D2154A}" type="datetime1">
              <a:rPr lang="zh-CN" altLang="en-US" smtClean="0"/>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 0"/>
          <p:cNvSpPr txBox="1">
            <a:spLocks noGrp="1"/>
          </p:cNvSpPr>
          <p:nvPr>
            <p:ph type="title"/>
          </p:nvPr>
        </p:nvSpPr>
        <p:spPr>
          <a:xfrm>
            <a:off x="608330" y="608330"/>
            <a:ext cx="10969625" cy="706120"/>
          </a:xfrm>
          <a:prstGeom prst="rect">
            <a:avLst/>
          </a:prstGeom>
        </p:spPr>
        <p:txBody>
          <a:bodyPr vert="horz" wrap="square" lIns="90170" tIns="46990" rIns="90170" bIns="46990" anchor="ctr">
            <a:normAutofit/>
          </a:bodyPr>
          <a:lstStyle/>
          <a:p>
            <a:pPr marL="0" indent="0" defTabSz="508000">
              <a:lnSpc>
                <a:spcPct val="100000"/>
              </a:lnSpc>
              <a:spcBef>
                <a:spcPts val="0"/>
              </a:spcBef>
              <a:spcAft>
                <a:spcPts val="0"/>
              </a:spcAft>
              <a:buFontTx/>
              <a:buNone/>
            </a:pPr>
            <a:r>
              <a:rPr lang="zh-CN" altLang="en-US" sz="3600"/>
              <a:t>单击此处编辑母版标题样式</a:t>
            </a:r>
            <a:endParaRPr lang="zh-CN" altLang="en-US" sz="3600"/>
          </a:p>
        </p:txBody>
      </p:sp>
      <p:sp>
        <p:nvSpPr>
          <p:cNvPr id="3" name="Rect 0"/>
          <p:cNvSpPr txBox="1">
            <a:spLocks noGrp="1"/>
          </p:cNvSpPr>
          <p:nvPr>
            <p:ph type="body"/>
          </p:nvPr>
        </p:nvSpPr>
        <p:spPr>
          <a:xfrm>
            <a:off x="608330" y="1490345"/>
            <a:ext cx="10969625" cy="4759960"/>
          </a:xfrm>
          <a:prstGeom prst="rect">
            <a:avLst/>
          </a:prstGeom>
        </p:spPr>
        <p:txBody>
          <a:bodyPr vert="horz" wrap="square" lIns="90170" tIns="46990" rIns="90170" bIns="46990" anchor="t">
            <a:normAutofit/>
          </a:bodyPr>
          <a:lstStyle/>
          <a:p>
            <a:pPr marL="228600" indent="-228600" defTabSz="508000">
              <a:lnSpc>
                <a:spcPct val="100000"/>
              </a:lnSpc>
              <a:spcBef>
                <a:spcPts val="0"/>
              </a:spcBef>
              <a:spcAft>
                <a:spcPts val="1000"/>
              </a:spcAft>
              <a:buFontTx/>
              <a:buNone/>
            </a:pPr>
            <a:r>
              <a:rPr lang="zh-CN" altLang="en-US" sz="1800"/>
              <a:t>单击此处编辑母版文本样式</a:t>
            </a:r>
            <a:endParaRPr lang="zh-CN" altLang="en-US" sz="1800"/>
          </a:p>
          <a:p>
            <a:pPr marL="685800" indent="-228600" defTabSz="508000">
              <a:lnSpc>
                <a:spcPct val="100000"/>
              </a:lnSpc>
              <a:spcBef>
                <a:spcPts val="0"/>
              </a:spcBef>
              <a:spcAft>
                <a:spcPts val="600"/>
              </a:spcAft>
              <a:buFontTx/>
              <a:buNone/>
            </a:pPr>
            <a:r>
              <a:rPr lang="zh-CN" altLang="en-US" sz="1600"/>
              <a:t>第二级</a:t>
            </a:r>
            <a:endParaRPr lang="zh-CN" altLang="en-US" sz="1600"/>
          </a:p>
          <a:p>
            <a:pPr marL="1143000" indent="-228600" defTabSz="508000">
              <a:lnSpc>
                <a:spcPct val="100000"/>
              </a:lnSpc>
              <a:spcBef>
                <a:spcPts val="0"/>
              </a:spcBef>
              <a:spcAft>
                <a:spcPts val="600"/>
              </a:spcAft>
              <a:buFontTx/>
              <a:buNone/>
            </a:pPr>
            <a:r>
              <a:rPr lang="zh-CN" altLang="en-US" sz="1600"/>
              <a:t>第三级</a:t>
            </a:r>
            <a:endParaRPr lang="zh-CN" altLang="en-US" sz="1600"/>
          </a:p>
          <a:p>
            <a:pPr marL="1600200" indent="-228600" defTabSz="508000">
              <a:lnSpc>
                <a:spcPct val="100000"/>
              </a:lnSpc>
              <a:spcBef>
                <a:spcPts val="0"/>
              </a:spcBef>
              <a:spcAft>
                <a:spcPts val="300"/>
              </a:spcAft>
              <a:buFontTx/>
              <a:buNone/>
            </a:pPr>
            <a:r>
              <a:rPr lang="zh-CN" altLang="en-US" sz="1400"/>
              <a:t>第四级</a:t>
            </a:r>
            <a:endParaRPr lang="zh-CN" altLang="en-US" sz="1400"/>
          </a:p>
          <a:p>
            <a:pPr marL="2057400" indent="-228600" defTabSz="508000">
              <a:lnSpc>
                <a:spcPct val="100000"/>
              </a:lnSpc>
              <a:spcBef>
                <a:spcPts val="0"/>
              </a:spcBef>
              <a:spcAft>
                <a:spcPts val="300"/>
              </a:spcAft>
              <a:buFontTx/>
              <a:buNone/>
            </a:pPr>
            <a:r>
              <a:rPr lang="zh-CN" altLang="en-US" sz="1400"/>
              <a:t>第五级</a:t>
            </a:r>
            <a:endParaRPr lang="zh-CN" altLang="en-US" sz="1400"/>
          </a:p>
        </p:txBody>
      </p:sp>
      <p:sp>
        <p:nvSpPr>
          <p:cNvPr id="4" name="Rect 0"/>
          <p:cNvSpPr txBox="1">
            <a:spLocks noGrp="1"/>
          </p:cNvSpPr>
          <p:nvPr>
            <p:ph type="dt"/>
          </p:nvPr>
        </p:nvSpPr>
        <p:spPr>
          <a:xfrm>
            <a:off x="61214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E5DF7C94-54B9-4268-99C8-318D50BFC28B}" type="datetime1">
              <a:rPr lang="zh-CN" altLang="en-US" sz="1000" smtClean="0"/>
            </a:fld>
            <a:endParaRPr lang="zh-CN" altLang="en-US" sz="1000"/>
          </a:p>
        </p:txBody>
      </p:sp>
      <p:sp>
        <p:nvSpPr>
          <p:cNvPr id="5" name="Rect 0"/>
          <p:cNvSpPr txBox="1">
            <a:spLocks noGrp="1"/>
          </p:cNvSpPr>
          <p:nvPr>
            <p:ph type="ftr"/>
          </p:nvPr>
        </p:nvSpPr>
        <p:spPr>
          <a:xfrm>
            <a:off x="4116070" y="6314440"/>
            <a:ext cx="396049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p>
        </p:txBody>
      </p:sp>
      <p:sp>
        <p:nvSpPr>
          <p:cNvPr id="6" name="Rect 0"/>
          <p:cNvSpPr txBox="1">
            <a:spLocks noGrp="1"/>
          </p:cNvSpPr>
          <p:nvPr>
            <p:ph type="sldNum"/>
          </p:nvPr>
        </p:nvSpPr>
        <p:spPr>
          <a:xfrm>
            <a:off x="8877300" y="6314440"/>
            <a:ext cx="2700655" cy="317500"/>
          </a:xfrm>
          <a:prstGeom prst="rect">
            <a:avLst/>
          </a:prstGeom>
        </p:spPr>
        <p:txBody>
          <a:bodyPr vert="horz" wrap="square" lIns="91440" tIns="45720" rIns="91440" bIns="45720" anchor="ctr">
            <a:normAutofit/>
          </a:bodyPr>
          <a:lstStyle/>
          <a:p>
            <a:pPr marL="0" indent="0" defTabSz="508000">
              <a:lnSpc>
                <a:spcPct val="100000"/>
              </a:lnSpc>
              <a:spcBef>
                <a:spcPts val="0"/>
              </a:spcBef>
              <a:spcAft>
                <a:spcPts val="0"/>
              </a:spcAft>
              <a:buFontTx/>
              <a:buNone/>
            </a:pPr>
            <a:fld id="{B9320F77-B9A0-41C5-862A-B4B631284C64}" type="slidenum">
              <a:rPr lang="zh-CN" altLang="en-US" sz="1000"/>
            </a:fld>
            <a:endParaRPr lang="zh-CN" altLang="en-US" sz="100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p:txStyles>
    <p:titleStyle>
      <a:lvl1pPr marL="0" indent="0" algn="ctr" defTabSz="914400" latinLnBrk="1">
        <a:buNone/>
        <a:defRPr lang="ko-KR" sz="4400" baseline="0" smtClean="0">
          <a:solidFill>
            <a:schemeClr val="tx1"/>
          </a:solidFill>
          <a:latin typeface="+mn-lt"/>
          <a:ea typeface="+mn-ea"/>
          <a:cs typeface="+mn-cs"/>
        </a:defRPr>
      </a:lvl1pPr>
    </p:titleStyle>
    <p:bodyStyle>
      <a:lvl1pPr marL="342900" indent="-342900" algn="l" defTabSz="914400" latinLnBrk="1">
        <a:spcBef>
          <a:spcPct val="20000"/>
        </a:spcBef>
        <a:buFont typeface="Arial" panose="020B0604020202020204"/>
        <a:buChar char="•"/>
        <a:defRPr lang="ko-KR" sz="2800" baseline="0" smtClean="0">
          <a:solidFill>
            <a:schemeClr val="tx1"/>
          </a:solidFill>
          <a:latin typeface="+mn-lt"/>
          <a:ea typeface="+mn-ea"/>
          <a:cs typeface="+mn-cs"/>
        </a:defRPr>
      </a:lvl1pPr>
      <a:lvl2pPr marL="742950" lvl="1" indent="-285750" defTabSz="914400" latinLnBrk="1">
        <a:buChar char="-"/>
        <a:defRPr lang="ko-KR" sz="2400" smtClean="0"/>
      </a:lvl2pPr>
      <a:lvl3pPr marL="1143000" lvl="2" indent="-228600" defTabSz="914400" latinLnBrk="1">
        <a:buChar char="●"/>
        <a:defRPr lang="ko-KR" sz="2000" smtClean="0"/>
      </a:lvl3pPr>
      <a:lvl4pPr marL="1600200" lvl="3" indent="-228600" defTabSz="914400" latinLnBrk="1">
        <a:buChar char="-"/>
        <a:defRPr lang="ko-KR" sz="1800" smtClean="0"/>
      </a:lvl4pPr>
      <a:lvl5pPr marL="2057400" lvl="4" indent="-228600" defTabSz="914400" latinLnBrk="1">
        <a:buChar char="»"/>
        <a:defRPr lang="ko-KR" sz="1800" smtClean="0"/>
      </a:lvl5pPr>
    </p:bodyStyle>
    <p:otherStyle>
      <a:lvl1pPr marL="0" indent="0" algn="l" defTabSz="914400" latinLnBrk="1">
        <a:buNone/>
        <a:defRPr lang="ko-KR" sz="1800" baseline="0" smtClean="0">
          <a:solidFill>
            <a:schemeClr val="tx1"/>
          </a:solidFill>
          <a:latin typeface="+mn-lt"/>
          <a:ea typeface="+mn-ea"/>
          <a:cs typeface="+mn-cs"/>
        </a:defRPr>
      </a:lvl1pPr>
      <a:lvl2pPr marL="457200" lvl="1" indent="0" defTabSz="914400" latinLnBrk="1">
        <a:defRPr lang="ko-KR" smtClean="0"/>
      </a:lvl2pPr>
      <a:lvl3pPr marL="914400" lvl="2" indent="0" defTabSz="914400" latinLnBrk="1">
        <a:defRPr lang="ko-KR" smtClean="0"/>
      </a:lvl3pPr>
      <a:lvl4pPr marL="1371600" lvl="3" indent="0" defTabSz="914400" latinLnBrk="1">
        <a:defRPr lang="ko-KR" smtClean="0"/>
      </a:lvl4pPr>
      <a:lvl5pPr marL="1828800" lvl="4" indent="0" defTabSz="914400" latinLnBrk="1">
        <a:defRPr lang="ko-KR" smtClean="0"/>
      </a:lvl5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7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70.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tags" Target="../tags/tag72.xml"/><Relationship Id="rId2" Type="http://schemas.openxmlformats.org/officeDocument/2006/relationships/image" Target="../media/image10.pn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73.xml"/><Relationship Id="rId2" Type="http://schemas.openxmlformats.org/officeDocument/2006/relationships/image" Target="../media/image12.png"/><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tags" Target="../tags/tag74.xml"/><Relationship Id="rId2" Type="http://schemas.openxmlformats.org/officeDocument/2006/relationships/image" Target="../media/image14.jpeg"/><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矩形 213"/>
          <p:cNvSpPr/>
          <p:nvPr/>
        </p:nvSpPr>
        <p:spPr>
          <a:xfrm>
            <a:off x="0" y="8255"/>
            <a:ext cx="12192000" cy="6858000"/>
          </a:xfrm>
          <a:prstGeom prst="rect">
            <a:avLst/>
          </a:prstGeom>
          <a:blipFill dpi="0" rotWithShape="1">
            <a:blip r:embed="rId1" cstate="print">
              <a:alphaModFix amt="3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0" y="2328545"/>
            <a:ext cx="12192000" cy="22015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06705" y="301625"/>
            <a:ext cx="11578590" cy="6254750"/>
          </a:xfrm>
          <a:prstGeom prst="rect">
            <a:avLst/>
          </a:prstGeom>
          <a:no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306705" y="2328545"/>
            <a:ext cx="0" cy="22225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1885295" y="2328545"/>
            <a:ext cx="0" cy="22225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425065" y="3059430"/>
            <a:ext cx="8542020" cy="645160"/>
          </a:xfrm>
          <a:prstGeom prst="rect">
            <a:avLst/>
          </a:prstGeom>
        </p:spPr>
        <p:txBody>
          <a:bodyPr wrap="square">
            <a:spAutoFit/>
          </a:bodyPr>
          <a:lstStyle/>
          <a:p>
            <a:r>
              <a:rPr lang="zh-CN" altLang="en-US" sz="3600" b="1" spc="500" dirty="0">
                <a:solidFill>
                  <a:schemeClr val="bg1"/>
                </a:solidFill>
                <a:latin typeface="微软雅黑" panose="020B0503020204020204" pitchFamily="34" charset="-122"/>
                <a:ea typeface="微软雅黑" panose="020B0503020204020204" pitchFamily="34" charset="-122"/>
                <a:sym typeface="+mn-ea"/>
              </a:rPr>
              <a:t>技术合同签订与登记工作规范</a:t>
            </a:r>
            <a:endParaRPr lang="zh-CN" altLang="en-US" sz="3600" b="1" dirty="0">
              <a:solidFill>
                <a:schemeClr val="bg1"/>
              </a:solidFill>
              <a:latin typeface="微软雅黑" panose="020B0503020204020204" pitchFamily="34" charset="-122"/>
              <a:ea typeface="微软雅黑" panose="020B0503020204020204" pitchFamily="34" charset="-122"/>
              <a:sym typeface="+mn-ea"/>
            </a:endParaRPr>
          </a:p>
        </p:txBody>
      </p:sp>
      <p:sp>
        <p:nvSpPr>
          <p:cNvPr id="12" name="斜纹 11"/>
          <p:cNvSpPr/>
          <p:nvPr/>
        </p:nvSpPr>
        <p:spPr>
          <a:xfrm>
            <a:off x="222885" y="210185"/>
            <a:ext cx="791845" cy="793750"/>
          </a:xfrm>
          <a:prstGeom prst="diagStripe">
            <a:avLst>
              <a:gd name="adj" fmla="val 6336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斜纹 14"/>
          <p:cNvSpPr/>
          <p:nvPr/>
        </p:nvSpPr>
        <p:spPr>
          <a:xfrm flipH="1" flipV="1">
            <a:off x="11181080" y="5851525"/>
            <a:ext cx="791845" cy="793750"/>
          </a:xfrm>
          <a:prstGeom prst="diagStripe">
            <a:avLst>
              <a:gd name="adj" fmla="val 6336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直角三角形 15"/>
          <p:cNvSpPr/>
          <p:nvPr/>
        </p:nvSpPr>
        <p:spPr>
          <a:xfrm flipH="1">
            <a:off x="924560" y="211455"/>
            <a:ext cx="90170" cy="90170"/>
          </a:xfrm>
          <a:prstGeom prst="rtTriangle">
            <a:avLst/>
          </a:prstGeom>
          <a:solidFill>
            <a:srgbClr val="2D78D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直角三角形 16"/>
          <p:cNvSpPr/>
          <p:nvPr/>
        </p:nvSpPr>
        <p:spPr>
          <a:xfrm flipH="1">
            <a:off x="222885" y="913765"/>
            <a:ext cx="90170" cy="90170"/>
          </a:xfrm>
          <a:prstGeom prst="rtTriangle">
            <a:avLst/>
          </a:prstGeom>
          <a:solidFill>
            <a:srgbClr val="2D78D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flipV="1">
            <a:off x="11882755" y="5851525"/>
            <a:ext cx="90170" cy="90170"/>
          </a:xfrm>
          <a:prstGeom prst="rtTriangle">
            <a:avLst/>
          </a:prstGeom>
          <a:solidFill>
            <a:srgbClr val="2D78D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直角三角形 19"/>
          <p:cNvSpPr/>
          <p:nvPr/>
        </p:nvSpPr>
        <p:spPr>
          <a:xfrm flipV="1">
            <a:off x="11181080" y="6555105"/>
            <a:ext cx="90170" cy="90170"/>
          </a:xfrm>
          <a:prstGeom prst="rtTriangle">
            <a:avLst/>
          </a:prstGeom>
          <a:solidFill>
            <a:srgbClr val="2D78D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a:endCxn id="16" idx="2"/>
          </p:cNvCxnSpPr>
          <p:nvPr/>
        </p:nvCxnSpPr>
        <p:spPr>
          <a:xfrm flipV="1">
            <a:off x="313055" y="301625"/>
            <a:ext cx="701675" cy="70231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11183620" y="5851525"/>
            <a:ext cx="701675" cy="70231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a:stretch>
            <a:fillRect/>
          </a:stretch>
        </p:blipFill>
        <p:spPr bwMode="auto">
          <a:xfrm>
            <a:off x="4451350" y="875665"/>
            <a:ext cx="3034665" cy="118427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矩形 4"/>
          <p:cNvSpPr/>
          <p:nvPr/>
        </p:nvSpPr>
        <p:spPr>
          <a:xfrm>
            <a:off x="0" y="457200"/>
            <a:ext cx="30226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占位符 19"/>
          <p:cNvSpPr>
            <a:spLocks noGrp="1"/>
          </p:cNvSpPr>
          <p:nvPr>
            <p:ph type="body" idx="4294967295"/>
          </p:nvPr>
        </p:nvSpPr>
        <p:spPr>
          <a:xfrm>
            <a:off x="497839" y="486410"/>
            <a:ext cx="1036935" cy="1817077"/>
          </a:xfrm>
          <a:effectLst/>
        </p:spPr>
        <p:txBody>
          <a:bodyPr lIns="101600" tIns="38100" rIns="76200" bIns="38100" anchor="t" anchorCtr="0">
            <a:noAutofit/>
          </a:bodyPr>
          <a:lstStyle>
            <a:lvl1pPr marL="0" indent="0" algn="ctr" eaLnBrk="1" fontAlgn="auto" latinLnBrk="0" hangingPunct="1">
              <a:lnSpc>
                <a:spcPct val="100000"/>
              </a:lnSpc>
              <a:spcAft>
                <a:spcPts val="0"/>
              </a:spcAft>
              <a:buNone/>
              <a:defRPr sz="2600" b="0" u="none" strike="noStrike" kern="1200" cap="none" spc="200" normalizeH="0" baseline="0">
                <a:solidFill>
                  <a:srgbClr val="426126"/>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l"/>
            <a:r>
              <a:rPr lang="zh-CN" altLang="en-US" noProof="1" smtClean="0">
                <a:solidFill>
                  <a:schemeClr val="accent1">
                    <a:lumMod val="75000"/>
                  </a:schemeClr>
                </a:solidFill>
              </a:rPr>
              <a:t>技术</a:t>
            </a:r>
            <a:endParaRPr lang="en-US" altLang="zh-CN" noProof="1" smtClean="0">
              <a:solidFill>
                <a:schemeClr val="accent1">
                  <a:lumMod val="75000"/>
                </a:schemeClr>
              </a:solidFill>
            </a:endParaRPr>
          </a:p>
          <a:p>
            <a:pPr algn="l"/>
            <a:r>
              <a:rPr lang="zh-CN" altLang="en-US" noProof="1" smtClean="0">
                <a:solidFill>
                  <a:schemeClr val="accent1">
                    <a:lumMod val="75000"/>
                  </a:schemeClr>
                </a:solidFill>
              </a:rPr>
              <a:t>开发</a:t>
            </a:r>
            <a:endParaRPr lang="en-US" altLang="zh-CN" noProof="1" smtClean="0">
              <a:solidFill>
                <a:schemeClr val="accent1">
                  <a:lumMod val="75000"/>
                </a:schemeClr>
              </a:solidFill>
            </a:endParaRPr>
          </a:p>
          <a:p>
            <a:pPr algn="l"/>
            <a:r>
              <a:rPr lang="zh-CN" altLang="en-US" noProof="1" smtClean="0">
                <a:solidFill>
                  <a:schemeClr val="accent1">
                    <a:lumMod val="75000"/>
                  </a:schemeClr>
                </a:solidFill>
              </a:rPr>
              <a:t>合同</a:t>
            </a:r>
            <a:endParaRPr lang="en-US" altLang="zh-CN" noProof="1" smtClean="0">
              <a:solidFill>
                <a:schemeClr val="accent1">
                  <a:lumMod val="75000"/>
                </a:schemeClr>
              </a:solidFill>
            </a:endParaRPr>
          </a:p>
          <a:p>
            <a:pPr algn="l"/>
            <a:r>
              <a:rPr lang="zh-CN" altLang="en-US" noProof="1" smtClean="0">
                <a:solidFill>
                  <a:schemeClr val="accent1">
                    <a:lumMod val="75000"/>
                  </a:schemeClr>
                </a:solidFill>
              </a:rPr>
              <a:t>订立</a:t>
            </a:r>
            <a:endParaRPr lang="zh-CN" altLang="en-US" noProof="1" smtClean="0">
              <a:solidFill>
                <a:schemeClr val="accent1">
                  <a:lumMod val="75000"/>
                </a:schemeClr>
              </a:solidFill>
            </a:endParaRPr>
          </a:p>
        </p:txBody>
      </p:sp>
      <p:sp>
        <p:nvSpPr>
          <p:cNvPr id="4" name="矩形 3"/>
          <p:cNvSpPr/>
          <p:nvPr/>
        </p:nvSpPr>
        <p:spPr>
          <a:xfrm flipH="1">
            <a:off x="352425" y="457200"/>
            <a:ext cx="7620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custDataLst>
              <p:tags r:id="rId1"/>
            </p:custDataLst>
          </p:nvPr>
        </p:nvPicPr>
        <p:blipFill>
          <a:blip r:embed="rId2"/>
          <a:stretch>
            <a:fillRect/>
          </a:stretch>
        </p:blipFill>
        <p:spPr>
          <a:xfrm>
            <a:off x="1353820" y="20320"/>
            <a:ext cx="4796155" cy="6837680"/>
          </a:xfrm>
          <a:prstGeom prst="rect">
            <a:avLst/>
          </a:prstGeom>
        </p:spPr>
      </p:pic>
      <p:pic>
        <p:nvPicPr>
          <p:cNvPr id="7" name="图片 6"/>
          <p:cNvPicPr>
            <a:picLocks noChangeAspect="1"/>
          </p:cNvPicPr>
          <p:nvPr/>
        </p:nvPicPr>
        <p:blipFill>
          <a:blip r:embed="rId3"/>
          <a:stretch>
            <a:fillRect/>
          </a:stretch>
        </p:blipFill>
        <p:spPr>
          <a:xfrm>
            <a:off x="6708775" y="20320"/>
            <a:ext cx="4371340" cy="6726555"/>
          </a:xfrm>
          <a:prstGeom prst="rect">
            <a:avLst/>
          </a:prstGeom>
          <a:ln w="12700" cmpd="sng">
            <a:solidFill>
              <a:srgbClr val="BEBEBE"/>
            </a:solidFill>
            <a:prstDash val="solid"/>
          </a:ln>
        </p:spPr>
      </p:pic>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57200"/>
            <a:ext cx="30226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占位符 19"/>
          <p:cNvSpPr>
            <a:spLocks noGrp="1"/>
          </p:cNvSpPr>
          <p:nvPr>
            <p:ph type="body" idx="4294967295"/>
          </p:nvPr>
        </p:nvSpPr>
        <p:spPr>
          <a:xfrm>
            <a:off x="497839" y="486410"/>
            <a:ext cx="1036935" cy="1817077"/>
          </a:xfrm>
          <a:effectLst/>
        </p:spPr>
        <p:txBody>
          <a:bodyPr lIns="101600" tIns="38100" rIns="76200" bIns="38100" anchor="t" anchorCtr="0">
            <a:noAutofit/>
          </a:bodyPr>
          <a:lstStyle>
            <a:lvl1pPr marL="0" indent="0" algn="ctr" eaLnBrk="1" fontAlgn="auto" latinLnBrk="0" hangingPunct="1">
              <a:lnSpc>
                <a:spcPct val="100000"/>
              </a:lnSpc>
              <a:spcAft>
                <a:spcPts val="0"/>
              </a:spcAft>
              <a:buNone/>
              <a:defRPr sz="2600" b="0" u="none" strike="noStrike" kern="1200" cap="none" spc="200" normalizeH="0" baseline="0">
                <a:solidFill>
                  <a:srgbClr val="426126"/>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l"/>
            <a:r>
              <a:rPr lang="zh-CN" altLang="en-US" noProof="1" smtClean="0">
                <a:solidFill>
                  <a:schemeClr val="accent1">
                    <a:lumMod val="75000"/>
                  </a:schemeClr>
                </a:solidFill>
              </a:rPr>
              <a:t>技术</a:t>
            </a:r>
            <a:endParaRPr lang="en-US" altLang="zh-CN" noProof="1" smtClean="0">
              <a:solidFill>
                <a:schemeClr val="accent1">
                  <a:lumMod val="75000"/>
                </a:schemeClr>
              </a:solidFill>
            </a:endParaRPr>
          </a:p>
          <a:p>
            <a:pPr algn="l"/>
            <a:r>
              <a:rPr lang="zh-CN" altLang="en-US" noProof="1" smtClean="0">
                <a:solidFill>
                  <a:schemeClr val="accent1">
                    <a:lumMod val="75000"/>
                  </a:schemeClr>
                </a:solidFill>
              </a:rPr>
              <a:t>开发</a:t>
            </a:r>
            <a:endParaRPr lang="en-US" altLang="zh-CN" noProof="1" smtClean="0">
              <a:solidFill>
                <a:schemeClr val="accent1">
                  <a:lumMod val="75000"/>
                </a:schemeClr>
              </a:solidFill>
            </a:endParaRPr>
          </a:p>
          <a:p>
            <a:pPr algn="l"/>
            <a:r>
              <a:rPr lang="zh-CN" altLang="en-US" noProof="1" smtClean="0">
                <a:solidFill>
                  <a:schemeClr val="accent1">
                    <a:lumMod val="75000"/>
                  </a:schemeClr>
                </a:solidFill>
              </a:rPr>
              <a:t>合同</a:t>
            </a:r>
            <a:endParaRPr lang="en-US" altLang="zh-CN" noProof="1" smtClean="0">
              <a:solidFill>
                <a:schemeClr val="accent1">
                  <a:lumMod val="75000"/>
                </a:schemeClr>
              </a:solidFill>
            </a:endParaRPr>
          </a:p>
          <a:p>
            <a:pPr algn="l"/>
            <a:r>
              <a:rPr lang="zh-CN" altLang="en-US" noProof="1" smtClean="0">
                <a:solidFill>
                  <a:schemeClr val="accent1">
                    <a:lumMod val="75000"/>
                  </a:schemeClr>
                </a:solidFill>
              </a:rPr>
              <a:t>订立</a:t>
            </a:r>
            <a:endParaRPr lang="zh-CN" altLang="en-US" noProof="1" smtClean="0">
              <a:solidFill>
                <a:schemeClr val="accent1">
                  <a:lumMod val="75000"/>
                </a:schemeClr>
              </a:solidFill>
            </a:endParaRPr>
          </a:p>
        </p:txBody>
      </p:sp>
      <p:sp>
        <p:nvSpPr>
          <p:cNvPr id="4" name="矩形 3"/>
          <p:cNvSpPr/>
          <p:nvPr/>
        </p:nvSpPr>
        <p:spPr>
          <a:xfrm flipH="1">
            <a:off x="352425" y="457200"/>
            <a:ext cx="7620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76447" y="0"/>
            <a:ext cx="4857407" cy="6858000"/>
          </a:xfrm>
          <a:prstGeom prst="rect">
            <a:avLst/>
          </a:prstGeom>
          <a:ln>
            <a:solidFill>
              <a:srgbClr val="BEBEBE"/>
            </a:solidFill>
          </a:ln>
        </p:spPr>
      </p:pic>
      <p:pic>
        <p:nvPicPr>
          <p:cNvPr id="7" name="图片 6"/>
          <p:cNvPicPr>
            <a:picLocks noChangeAspect="1"/>
          </p:cNvPicPr>
          <p:nvPr/>
        </p:nvPicPr>
        <p:blipFill>
          <a:blip r:embed="rId2"/>
          <a:stretch>
            <a:fillRect/>
          </a:stretch>
        </p:blipFill>
        <p:spPr>
          <a:xfrm>
            <a:off x="1534795" y="9525"/>
            <a:ext cx="4438650" cy="6849110"/>
          </a:xfrm>
          <a:prstGeom prst="rect">
            <a:avLst/>
          </a:prstGeom>
          <a:ln w="12700" cmpd="sng">
            <a:solidFill>
              <a:srgbClr val="BEBEBE"/>
            </a:solidFill>
            <a:prstDash val="solid"/>
          </a:ln>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57200"/>
            <a:ext cx="30226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占位符 19"/>
          <p:cNvSpPr>
            <a:spLocks noGrp="1"/>
          </p:cNvSpPr>
          <p:nvPr>
            <p:ph type="body" idx="4294967295"/>
          </p:nvPr>
        </p:nvSpPr>
        <p:spPr>
          <a:xfrm>
            <a:off x="497839" y="486410"/>
            <a:ext cx="1036935" cy="1817077"/>
          </a:xfrm>
          <a:effectLst/>
        </p:spPr>
        <p:txBody>
          <a:bodyPr lIns="101600" tIns="38100" rIns="76200" bIns="38100" anchor="t" anchorCtr="0">
            <a:noAutofit/>
          </a:bodyPr>
          <a:lstStyle>
            <a:lvl1pPr marL="0" indent="0" algn="ctr" eaLnBrk="1" fontAlgn="auto" latinLnBrk="0" hangingPunct="1">
              <a:lnSpc>
                <a:spcPct val="100000"/>
              </a:lnSpc>
              <a:spcAft>
                <a:spcPts val="0"/>
              </a:spcAft>
              <a:buNone/>
              <a:defRPr sz="2600" b="0" u="none" strike="noStrike" kern="1200" cap="none" spc="200" normalizeH="0" baseline="0">
                <a:solidFill>
                  <a:srgbClr val="426126"/>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l"/>
            <a:r>
              <a:rPr lang="zh-CN" altLang="en-US" noProof="1" smtClean="0">
                <a:solidFill>
                  <a:schemeClr val="accent1">
                    <a:lumMod val="75000"/>
                  </a:schemeClr>
                </a:solidFill>
              </a:rPr>
              <a:t>技术</a:t>
            </a:r>
            <a:endParaRPr lang="en-US" altLang="zh-CN" noProof="1" smtClean="0">
              <a:solidFill>
                <a:schemeClr val="accent1">
                  <a:lumMod val="75000"/>
                </a:schemeClr>
              </a:solidFill>
            </a:endParaRPr>
          </a:p>
          <a:p>
            <a:pPr algn="l"/>
            <a:r>
              <a:rPr lang="zh-CN" altLang="en-US" noProof="1" smtClean="0">
                <a:solidFill>
                  <a:schemeClr val="accent1">
                    <a:lumMod val="75000"/>
                  </a:schemeClr>
                </a:solidFill>
              </a:rPr>
              <a:t>开发</a:t>
            </a:r>
            <a:endParaRPr lang="en-US" altLang="zh-CN" noProof="1" smtClean="0">
              <a:solidFill>
                <a:schemeClr val="accent1">
                  <a:lumMod val="75000"/>
                </a:schemeClr>
              </a:solidFill>
            </a:endParaRPr>
          </a:p>
          <a:p>
            <a:pPr algn="l"/>
            <a:r>
              <a:rPr lang="zh-CN" altLang="en-US" noProof="1" smtClean="0">
                <a:solidFill>
                  <a:schemeClr val="accent1">
                    <a:lumMod val="75000"/>
                  </a:schemeClr>
                </a:solidFill>
              </a:rPr>
              <a:t>合同</a:t>
            </a:r>
            <a:endParaRPr lang="en-US" altLang="zh-CN" noProof="1" smtClean="0">
              <a:solidFill>
                <a:schemeClr val="accent1">
                  <a:lumMod val="75000"/>
                </a:schemeClr>
              </a:solidFill>
            </a:endParaRPr>
          </a:p>
          <a:p>
            <a:pPr algn="l"/>
            <a:r>
              <a:rPr lang="zh-CN" altLang="en-US" noProof="1" smtClean="0">
                <a:solidFill>
                  <a:schemeClr val="accent1">
                    <a:lumMod val="75000"/>
                  </a:schemeClr>
                </a:solidFill>
              </a:rPr>
              <a:t>订立</a:t>
            </a:r>
            <a:endParaRPr lang="zh-CN" altLang="en-US" noProof="1" smtClean="0">
              <a:solidFill>
                <a:schemeClr val="accent1">
                  <a:lumMod val="75000"/>
                </a:schemeClr>
              </a:solidFill>
            </a:endParaRPr>
          </a:p>
        </p:txBody>
      </p:sp>
      <p:sp>
        <p:nvSpPr>
          <p:cNvPr id="4" name="矩形 3"/>
          <p:cNvSpPr/>
          <p:nvPr/>
        </p:nvSpPr>
        <p:spPr>
          <a:xfrm flipH="1">
            <a:off x="352425" y="457200"/>
            <a:ext cx="7620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09743" y="0"/>
            <a:ext cx="4853986" cy="6858000"/>
          </a:xfrm>
          <a:prstGeom prst="rect">
            <a:avLst/>
          </a:prstGeom>
          <a:ln>
            <a:solidFill>
              <a:srgbClr val="BEBEBE"/>
            </a:solidFill>
          </a:ln>
        </p:spPr>
      </p:pic>
      <p:pic>
        <p:nvPicPr>
          <p:cNvPr id="6" name="图片 5"/>
          <p:cNvPicPr>
            <a:picLocks noChangeAspect="1"/>
          </p:cNvPicPr>
          <p:nvPr/>
        </p:nvPicPr>
        <p:blipFill>
          <a:blip r:embed="rId2"/>
          <a:stretch>
            <a:fillRect/>
          </a:stretch>
        </p:blipFill>
        <p:spPr>
          <a:xfrm>
            <a:off x="1604010" y="0"/>
            <a:ext cx="4612005" cy="6857365"/>
          </a:xfrm>
          <a:prstGeom prst="rect">
            <a:avLst/>
          </a:prstGeom>
          <a:ln w="12700" cmpd="sng">
            <a:solidFill>
              <a:srgbClr val="BEBEBE"/>
            </a:solidFill>
            <a:prstDash val="solid"/>
          </a:ln>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57200"/>
            <a:ext cx="30226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占位符 19"/>
          <p:cNvSpPr>
            <a:spLocks noGrp="1"/>
          </p:cNvSpPr>
          <p:nvPr>
            <p:ph type="body" idx="4294967295"/>
          </p:nvPr>
        </p:nvSpPr>
        <p:spPr>
          <a:xfrm>
            <a:off x="497839" y="486410"/>
            <a:ext cx="1036935" cy="1817077"/>
          </a:xfrm>
          <a:effectLst/>
        </p:spPr>
        <p:txBody>
          <a:bodyPr lIns="101600" tIns="38100" rIns="76200" bIns="38100" anchor="t" anchorCtr="0">
            <a:noAutofit/>
          </a:bodyPr>
          <a:lstStyle>
            <a:lvl1pPr marL="0" indent="0" algn="ctr" eaLnBrk="1" fontAlgn="auto" latinLnBrk="0" hangingPunct="1">
              <a:lnSpc>
                <a:spcPct val="100000"/>
              </a:lnSpc>
              <a:spcAft>
                <a:spcPts val="0"/>
              </a:spcAft>
              <a:buNone/>
              <a:defRPr sz="2600" b="0" u="none" strike="noStrike" kern="1200" cap="none" spc="200" normalizeH="0" baseline="0">
                <a:solidFill>
                  <a:srgbClr val="426126"/>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l"/>
            <a:r>
              <a:rPr lang="zh-CN" altLang="en-US" noProof="1" smtClean="0">
                <a:solidFill>
                  <a:schemeClr val="accent1">
                    <a:lumMod val="75000"/>
                  </a:schemeClr>
                </a:solidFill>
              </a:rPr>
              <a:t>技术</a:t>
            </a:r>
            <a:endParaRPr lang="en-US" altLang="zh-CN" noProof="1" smtClean="0">
              <a:solidFill>
                <a:schemeClr val="accent1">
                  <a:lumMod val="75000"/>
                </a:schemeClr>
              </a:solidFill>
            </a:endParaRPr>
          </a:p>
          <a:p>
            <a:pPr algn="l"/>
            <a:r>
              <a:rPr lang="zh-CN" altLang="en-US" noProof="1" smtClean="0">
                <a:solidFill>
                  <a:schemeClr val="accent1">
                    <a:lumMod val="75000"/>
                  </a:schemeClr>
                </a:solidFill>
              </a:rPr>
              <a:t>开发</a:t>
            </a:r>
            <a:endParaRPr lang="en-US" altLang="zh-CN" noProof="1" smtClean="0">
              <a:solidFill>
                <a:schemeClr val="accent1">
                  <a:lumMod val="75000"/>
                </a:schemeClr>
              </a:solidFill>
            </a:endParaRPr>
          </a:p>
          <a:p>
            <a:pPr algn="l"/>
            <a:r>
              <a:rPr lang="zh-CN" altLang="en-US" noProof="1" smtClean="0">
                <a:solidFill>
                  <a:schemeClr val="accent1">
                    <a:lumMod val="75000"/>
                  </a:schemeClr>
                </a:solidFill>
              </a:rPr>
              <a:t>合同</a:t>
            </a:r>
            <a:endParaRPr lang="en-US" altLang="zh-CN" noProof="1" smtClean="0">
              <a:solidFill>
                <a:schemeClr val="accent1">
                  <a:lumMod val="75000"/>
                </a:schemeClr>
              </a:solidFill>
            </a:endParaRPr>
          </a:p>
          <a:p>
            <a:pPr algn="l"/>
            <a:r>
              <a:rPr lang="zh-CN" altLang="en-US" noProof="1" smtClean="0">
                <a:solidFill>
                  <a:schemeClr val="accent1">
                    <a:lumMod val="75000"/>
                  </a:schemeClr>
                </a:solidFill>
              </a:rPr>
              <a:t>订立</a:t>
            </a:r>
            <a:endParaRPr lang="zh-CN" altLang="en-US" noProof="1" smtClean="0">
              <a:solidFill>
                <a:schemeClr val="accent1">
                  <a:lumMod val="75000"/>
                </a:schemeClr>
              </a:solidFill>
            </a:endParaRPr>
          </a:p>
        </p:txBody>
      </p:sp>
      <p:sp>
        <p:nvSpPr>
          <p:cNvPr id="4" name="矩形 3"/>
          <p:cNvSpPr/>
          <p:nvPr/>
        </p:nvSpPr>
        <p:spPr>
          <a:xfrm flipH="1">
            <a:off x="352425" y="457200"/>
            <a:ext cx="7620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21935" y="0"/>
            <a:ext cx="4853986" cy="6858000"/>
          </a:xfrm>
          <a:prstGeom prst="rect">
            <a:avLst/>
          </a:prstGeom>
          <a:ln w="12700" cmpd="sng">
            <a:solidFill>
              <a:srgbClr val="BEBEBE"/>
            </a:solidFill>
            <a:prstDash val="solid"/>
          </a:ln>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278" y="0"/>
            <a:ext cx="4853986" cy="6858000"/>
          </a:xfrm>
          <a:prstGeom prst="rect">
            <a:avLst/>
          </a:prstGeom>
          <a:ln w="12700" cmpd="sng">
            <a:solidFill>
              <a:srgbClr val="BEBEBE"/>
            </a:solidFill>
            <a:prstDash val="solid"/>
          </a:ln>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矩形 213"/>
          <p:cNvSpPr/>
          <p:nvPr/>
        </p:nvSpPr>
        <p:spPr>
          <a:xfrm>
            <a:off x="1" y="0"/>
            <a:ext cx="12191999" cy="6858000"/>
          </a:xfrm>
          <a:prstGeom prst="rect">
            <a:avLst/>
          </a:prstGeom>
          <a:blipFill dpi="0" rotWithShape="1">
            <a:blip r:embed="rId1" cstate="print">
              <a:alphaModFix amt="3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0" y="2328545"/>
            <a:ext cx="3952875" cy="22015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06705" y="301625"/>
            <a:ext cx="11578590" cy="6254750"/>
          </a:xfrm>
          <a:prstGeom prst="rect">
            <a:avLst/>
          </a:prstGeom>
          <a:no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306705" y="2328545"/>
            <a:ext cx="0" cy="22225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斜纹 11"/>
          <p:cNvSpPr/>
          <p:nvPr/>
        </p:nvSpPr>
        <p:spPr>
          <a:xfrm>
            <a:off x="222885" y="210185"/>
            <a:ext cx="792000" cy="793750"/>
          </a:xfrm>
          <a:prstGeom prst="diagStripe">
            <a:avLst>
              <a:gd name="adj" fmla="val 6336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斜纹 14"/>
          <p:cNvSpPr/>
          <p:nvPr/>
        </p:nvSpPr>
        <p:spPr>
          <a:xfrm flipH="1" flipV="1">
            <a:off x="11181080" y="5851525"/>
            <a:ext cx="792000" cy="793750"/>
          </a:xfrm>
          <a:prstGeom prst="diagStripe">
            <a:avLst>
              <a:gd name="adj" fmla="val 6336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直角三角形 15"/>
          <p:cNvSpPr/>
          <p:nvPr/>
        </p:nvSpPr>
        <p:spPr>
          <a:xfrm flipH="1">
            <a:off x="924560" y="211455"/>
            <a:ext cx="90000" cy="90000"/>
          </a:xfrm>
          <a:prstGeom prst="rtTriangle">
            <a:avLst/>
          </a:prstGeom>
          <a:solidFill>
            <a:srgbClr val="2D78D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直角三角形 16"/>
          <p:cNvSpPr/>
          <p:nvPr/>
        </p:nvSpPr>
        <p:spPr>
          <a:xfrm flipH="1">
            <a:off x="222885" y="913765"/>
            <a:ext cx="90000" cy="90000"/>
          </a:xfrm>
          <a:prstGeom prst="rtTriangle">
            <a:avLst/>
          </a:prstGeom>
          <a:solidFill>
            <a:srgbClr val="2D78D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flipV="1">
            <a:off x="11882755" y="5851525"/>
            <a:ext cx="90000" cy="90000"/>
          </a:xfrm>
          <a:prstGeom prst="rtTriangle">
            <a:avLst/>
          </a:prstGeom>
          <a:solidFill>
            <a:srgbClr val="2D78D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直角三角形 19"/>
          <p:cNvSpPr/>
          <p:nvPr/>
        </p:nvSpPr>
        <p:spPr>
          <a:xfrm flipV="1">
            <a:off x="11181080" y="6555105"/>
            <a:ext cx="90000" cy="90000"/>
          </a:xfrm>
          <a:prstGeom prst="rtTriangle">
            <a:avLst/>
          </a:prstGeom>
          <a:solidFill>
            <a:srgbClr val="2D78D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a:endCxn id="16" idx="2"/>
          </p:cNvCxnSpPr>
          <p:nvPr/>
        </p:nvCxnSpPr>
        <p:spPr>
          <a:xfrm flipV="1">
            <a:off x="313055" y="301625"/>
            <a:ext cx="701675" cy="70231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11183620" y="5851525"/>
            <a:ext cx="701675" cy="70231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818881" y="3202686"/>
            <a:ext cx="3877985" cy="646331"/>
          </a:xfrm>
          <a:prstGeom prst="rect">
            <a:avLst/>
          </a:prstGeom>
        </p:spPr>
        <p:txBody>
          <a:bodyPr wrap="none">
            <a:spAutoFit/>
          </a:bodyPr>
          <a:lstStyle/>
          <a:p>
            <a:r>
              <a:rPr lang="zh-CN" altLang="en-US" sz="3600" b="1" dirty="0">
                <a:solidFill>
                  <a:schemeClr val="accent1">
                    <a:lumMod val="75000"/>
                  </a:schemeClr>
                </a:solidFill>
                <a:latin typeface="微软雅黑" panose="020B0503020204020204" pitchFamily="34" charset="-122"/>
                <a:ea typeface="微软雅黑" panose="020B0503020204020204" pitchFamily="34" charset="-122"/>
              </a:rPr>
              <a:t>技术合同认定登记</a:t>
            </a:r>
            <a:endParaRPr lang="zh-CN" altLang="en-US" sz="36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783492" y="2216036"/>
            <a:ext cx="1329690" cy="7683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chemeClr val="accent1">
                    <a:lumMod val="75000"/>
                  </a:schemeClr>
                </a:solidFill>
                <a:effectLst/>
                <a:uLnTx/>
                <a:uFillTx/>
                <a:latin typeface="Calibri" panose="020F0502020204030204" charset="0"/>
                <a:ea typeface="等线" panose="02010600030101010101" charset="-122"/>
                <a:cs typeface="Calibri" panose="020F0502020204030204" charset="0"/>
              </a:rPr>
              <a:t>NO.2</a:t>
            </a:r>
            <a:endParaRPr kumimoji="0" lang="en-US" altLang="zh-CN" sz="4400" b="0" i="0" u="none" strike="noStrike" kern="1200" cap="none" spc="0" normalizeH="0" baseline="0" noProof="0" dirty="0">
              <a:ln>
                <a:noFill/>
              </a:ln>
              <a:solidFill>
                <a:schemeClr val="accent1">
                  <a:lumMod val="75000"/>
                </a:schemeClr>
              </a:solidFill>
              <a:effectLst/>
              <a:uLnTx/>
              <a:uFillTx/>
              <a:latin typeface="Calibri" panose="020F0502020204030204" charset="0"/>
              <a:ea typeface="等线" panose="02010600030101010101" charset="-122"/>
              <a:cs typeface="Calibri" panose="020F0502020204030204" charset="0"/>
            </a:endParaRPr>
          </a:p>
        </p:txBody>
      </p:sp>
      <p:sp>
        <p:nvSpPr>
          <p:cNvPr id="5" name="矩形 4"/>
          <p:cNvSpPr/>
          <p:nvPr/>
        </p:nvSpPr>
        <p:spPr>
          <a:xfrm>
            <a:off x="4056380" y="2327910"/>
            <a:ext cx="206375" cy="22015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57200"/>
            <a:ext cx="30226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352425" y="457200"/>
            <a:ext cx="7620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占位符 49"/>
          <p:cNvSpPr>
            <a:spLocks noGrp="1"/>
          </p:cNvSpPr>
          <p:nvPr/>
        </p:nvSpPr>
        <p:spPr>
          <a:xfrm>
            <a:off x="2148398" y="1922441"/>
            <a:ext cx="8332719" cy="4294859"/>
          </a:xfrm>
          <a:prstGeom prst="rect">
            <a:avLst/>
          </a:prstGeom>
          <a:effectLst/>
        </p:spPr>
        <p:txBody>
          <a:bodyPr vert="horz" lIns="101600" tIns="38100" rIns="76200" bIns="38100" rtlCol="0" anchor="t" anchorCtr="0">
            <a:noAutofit/>
          </a:bodyPr>
          <a:lstStyle>
            <a:lvl1pPr marL="0" indent="0" algn="l" eaLnBrk="1" fontAlgn="auto" latinLnBrk="0" hangingPunct="1">
              <a:lnSpc>
                <a:spcPct val="140000"/>
              </a:lnSpc>
              <a:spcAft>
                <a:spcPts val="0"/>
              </a:spcAft>
              <a:buNone/>
              <a:defRPr sz="1200" b="0" u="none" strike="noStrike" kern="1200" cap="none" spc="200" normalizeH="0" baseline="0">
                <a:solidFill>
                  <a:srgbClr val="242F35"/>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1">
              <a:lnSpc>
                <a:spcPct val="150000"/>
              </a:lnSpc>
              <a:spcBef>
                <a:spcPts val="1200"/>
              </a:spcBef>
              <a:defRPr/>
            </a:pPr>
            <a:r>
              <a:rPr lang="zh-CN" altLang="zh-CN" sz="1800" b="0" dirty="0">
                <a:solidFill>
                  <a:srgbClr val="000000"/>
                </a:solidFill>
                <a:latin typeface="微软雅黑" panose="020B0503020204020204" pitchFamily="34" charset="-122"/>
                <a:ea typeface="微软雅黑" panose="020B0503020204020204" pitchFamily="34" charset="-122"/>
              </a:rPr>
              <a:t>技术合同认定登记是国家鼓励科技成果转化、规范技术交易行为的重要制度，是落实国家有关优惠政策的必要依据。</a:t>
            </a:r>
            <a:endParaRPr lang="en-US" altLang="zh-CN" sz="1800" b="0" dirty="0">
              <a:solidFill>
                <a:srgbClr val="000000"/>
              </a:solidFill>
              <a:latin typeface="微软雅黑" panose="020B0503020204020204" pitchFamily="34" charset="-122"/>
              <a:ea typeface="微软雅黑" panose="020B0503020204020204" pitchFamily="34" charset="-122"/>
            </a:endParaRPr>
          </a:p>
          <a:p>
            <a:pPr lvl="1">
              <a:lnSpc>
                <a:spcPct val="150000"/>
              </a:lnSpc>
              <a:spcBef>
                <a:spcPts val="1200"/>
              </a:spcBef>
              <a:defRPr/>
            </a:pPr>
            <a:r>
              <a:rPr lang="zh-CN" altLang="zh-CN" sz="2400" dirty="0">
                <a:latin typeface="微软雅黑" panose="020B0503020204020204" pitchFamily="34" charset="-122"/>
                <a:ea typeface="微软雅黑" panose="020B0503020204020204" pitchFamily="34" charset="-122"/>
              </a:rPr>
              <a:t>当事人</a:t>
            </a:r>
            <a:r>
              <a:rPr lang="zh-CN" altLang="zh-CN" sz="1800" b="0" dirty="0">
                <a:solidFill>
                  <a:srgbClr val="000000"/>
                </a:solidFill>
                <a:latin typeface="微软雅黑" panose="020B0503020204020204" pitchFamily="34" charset="-122"/>
                <a:ea typeface="微软雅黑" panose="020B0503020204020204" pitchFamily="34" charset="-122"/>
              </a:rPr>
              <a:t>持所订立的</a:t>
            </a:r>
            <a:r>
              <a:rPr lang="zh-CN" altLang="zh-CN" spc="200" dirty="0">
                <a:solidFill>
                  <a:srgbClr val="00B0F0"/>
                </a:solidFill>
                <a:latin typeface="微软雅黑" panose="020B0503020204020204" pitchFamily="34" charset="-122"/>
                <a:ea typeface="微软雅黑" panose="020B0503020204020204" pitchFamily="34" charset="-122"/>
                <a:cs typeface="+mn-ea"/>
              </a:rPr>
              <a:t>技术合同</a:t>
            </a:r>
            <a:r>
              <a:rPr lang="zh-CN" altLang="zh-CN" sz="1800" b="0" dirty="0">
                <a:solidFill>
                  <a:srgbClr val="000000"/>
                </a:solidFill>
                <a:latin typeface="微软雅黑" panose="020B0503020204020204" pitchFamily="34" charset="-122"/>
                <a:ea typeface="微软雅黑" panose="020B0503020204020204" pitchFamily="34" charset="-122"/>
              </a:rPr>
              <a:t>向技术合同认定登记机构</a:t>
            </a:r>
            <a:r>
              <a:rPr lang="zh-CN" altLang="zh-CN" spc="200" dirty="0">
                <a:solidFill>
                  <a:srgbClr val="00B0F0"/>
                </a:solidFill>
                <a:latin typeface="微软雅黑" panose="020B0503020204020204" pitchFamily="34" charset="-122"/>
                <a:ea typeface="微软雅黑" panose="020B0503020204020204" pitchFamily="34" charset="-122"/>
                <a:cs typeface="+mn-ea"/>
              </a:rPr>
              <a:t>申请</a:t>
            </a:r>
            <a:r>
              <a:rPr lang="zh-CN" altLang="zh-CN" sz="1800" b="0" dirty="0">
                <a:solidFill>
                  <a:srgbClr val="000000"/>
                </a:solidFill>
                <a:latin typeface="微软雅黑" panose="020B0503020204020204" pitchFamily="34" charset="-122"/>
                <a:ea typeface="微软雅黑" panose="020B0503020204020204" pitchFamily="34" charset="-122"/>
              </a:rPr>
              <a:t>认定登记。经认定登记的，由技术合同认定登记机构出具</a:t>
            </a:r>
            <a:r>
              <a:rPr lang="zh-CN" altLang="zh-CN" spc="200" dirty="0">
                <a:solidFill>
                  <a:srgbClr val="00B0F0"/>
                </a:solidFill>
                <a:latin typeface="微软雅黑" panose="020B0503020204020204" pitchFamily="34" charset="-122"/>
                <a:ea typeface="微软雅黑" panose="020B0503020204020204" pitchFamily="34" charset="-122"/>
                <a:cs typeface="+mn-ea"/>
              </a:rPr>
              <a:t>认定登记审核证明</a:t>
            </a:r>
            <a:r>
              <a:rPr lang="zh-CN" altLang="zh-CN" sz="1800" b="0" dirty="0">
                <a:solidFill>
                  <a:srgbClr val="000000"/>
                </a:solidFill>
                <a:latin typeface="微软雅黑" panose="020B0503020204020204" pitchFamily="34" charset="-122"/>
                <a:ea typeface="微软雅黑" panose="020B0503020204020204" pitchFamily="34" charset="-122"/>
              </a:rPr>
              <a:t>。技术合同经认定登记后，当事人可</a:t>
            </a:r>
            <a:r>
              <a:rPr lang="zh-CN" altLang="zh-CN" spc="200" dirty="0">
                <a:solidFill>
                  <a:srgbClr val="00B0F0"/>
                </a:solidFill>
                <a:latin typeface="微软雅黑" panose="020B0503020204020204" pitchFamily="34" charset="-122"/>
                <a:ea typeface="微软雅黑" panose="020B0503020204020204" pitchFamily="34" charset="-122"/>
                <a:cs typeface="+mn-ea"/>
              </a:rPr>
              <a:t>享受有关优惠政策</a:t>
            </a:r>
            <a:r>
              <a:rPr lang="zh-CN" altLang="zh-CN" sz="1800" b="0" dirty="0">
                <a:solidFill>
                  <a:srgbClr val="000000"/>
                </a:solidFill>
                <a:latin typeface="微软雅黑" panose="020B0503020204020204" pitchFamily="34" charset="-122"/>
                <a:ea typeface="微软雅黑" panose="020B0503020204020204" pitchFamily="34" charset="-122"/>
              </a:rPr>
              <a:t>。</a:t>
            </a:r>
            <a:endParaRPr lang="en-US" altLang="zh-CN" sz="1800" b="0" dirty="0">
              <a:solidFill>
                <a:srgbClr val="000000"/>
              </a:solidFill>
              <a:latin typeface="微软雅黑" panose="020B0503020204020204" pitchFamily="34" charset="-122"/>
              <a:ea typeface="微软雅黑" panose="020B0503020204020204" pitchFamily="34" charset="-122"/>
            </a:endParaRPr>
          </a:p>
          <a:p>
            <a:pPr lvl="1">
              <a:lnSpc>
                <a:spcPct val="150000"/>
              </a:lnSpc>
              <a:spcBef>
                <a:spcPts val="1200"/>
              </a:spcBef>
              <a:defRPr/>
            </a:pPr>
            <a:r>
              <a:rPr lang="zh-CN" altLang="en-US" sz="2400" dirty="0">
                <a:latin typeface="微软雅黑" panose="020B0503020204020204" pitchFamily="34" charset="-122"/>
                <a:ea typeface="微软雅黑" panose="020B0503020204020204" pitchFamily="34" charset="-122"/>
              </a:rPr>
              <a:t>技术合同登记机构</a:t>
            </a:r>
            <a:r>
              <a:rPr lang="zh-CN" altLang="en-US" sz="1800" b="0" dirty="0">
                <a:solidFill>
                  <a:srgbClr val="000000"/>
                </a:solidFill>
                <a:latin typeface="微软雅黑" panose="020B0503020204020204" pitchFamily="34" charset="-122"/>
                <a:ea typeface="微软雅黑" panose="020B0503020204020204" pitchFamily="34" charset="-122"/>
              </a:rPr>
              <a:t>对技术合同当事人申请认定登记的</a:t>
            </a:r>
            <a:r>
              <a:rPr lang="zh-CN" altLang="en-US" spc="200" dirty="0">
                <a:solidFill>
                  <a:srgbClr val="00B0F0"/>
                </a:solidFill>
                <a:latin typeface="微软雅黑" panose="020B0503020204020204" pitchFamily="34" charset="-122"/>
                <a:ea typeface="微软雅黑" panose="020B0503020204020204" pitchFamily="34" charset="-122"/>
                <a:cs typeface="+mn-ea"/>
              </a:rPr>
              <a:t>合同文本</a:t>
            </a:r>
            <a:r>
              <a:rPr lang="zh-CN" altLang="en-US" sz="1800" b="0" dirty="0">
                <a:solidFill>
                  <a:srgbClr val="000000"/>
                </a:solidFill>
                <a:latin typeface="微软雅黑" panose="020B0503020204020204" pitchFamily="34" charset="-122"/>
                <a:ea typeface="微软雅黑" panose="020B0503020204020204" pitchFamily="34" charset="-122"/>
              </a:rPr>
              <a:t>从</a:t>
            </a:r>
            <a:r>
              <a:rPr lang="zh-CN" altLang="en-US" spc="200" dirty="0">
                <a:solidFill>
                  <a:srgbClr val="00B0F0"/>
                </a:solidFill>
                <a:latin typeface="微软雅黑" panose="020B0503020204020204" pitchFamily="34" charset="-122"/>
                <a:ea typeface="微软雅黑" panose="020B0503020204020204" pitchFamily="34" charset="-122"/>
                <a:cs typeface="+mn-ea"/>
              </a:rPr>
              <a:t>技术内容</a:t>
            </a:r>
            <a:r>
              <a:rPr lang="zh-CN" altLang="en-US" sz="1800" b="0" dirty="0">
                <a:solidFill>
                  <a:srgbClr val="000000"/>
                </a:solidFill>
                <a:latin typeface="微软雅黑" panose="020B0503020204020204" pitchFamily="34" charset="-122"/>
                <a:ea typeface="微软雅黑" panose="020B0503020204020204" pitchFamily="34" charset="-122"/>
              </a:rPr>
              <a:t>上进行核查，确认其</a:t>
            </a:r>
            <a:r>
              <a:rPr lang="zh-CN" altLang="en-US" spc="200" dirty="0">
                <a:solidFill>
                  <a:srgbClr val="00B0F0"/>
                </a:solidFill>
                <a:latin typeface="微软雅黑" panose="020B0503020204020204" pitchFamily="34" charset="-122"/>
                <a:ea typeface="微软雅黑" panose="020B0503020204020204" pitchFamily="34" charset="-122"/>
                <a:cs typeface="+mn-ea"/>
              </a:rPr>
              <a:t>是否符合</a:t>
            </a:r>
            <a:r>
              <a:rPr lang="zh-CN" altLang="en-US" sz="1800" b="0" dirty="0">
                <a:solidFill>
                  <a:srgbClr val="000000"/>
                </a:solidFill>
                <a:latin typeface="微软雅黑" panose="020B0503020204020204" pitchFamily="34" charset="-122"/>
                <a:ea typeface="微软雅黑" panose="020B0503020204020204" pitchFamily="34" charset="-122"/>
              </a:rPr>
              <a:t>技术合同要求，对其</a:t>
            </a:r>
            <a:r>
              <a:rPr lang="zh-CN" altLang="en-US" spc="200" dirty="0">
                <a:solidFill>
                  <a:srgbClr val="00B0F0"/>
                </a:solidFill>
                <a:latin typeface="微软雅黑" panose="020B0503020204020204" pitchFamily="34" charset="-122"/>
                <a:ea typeface="微软雅黑" panose="020B0503020204020204" pitchFamily="34" charset="-122"/>
                <a:cs typeface="+mn-ea"/>
              </a:rPr>
              <a:t>是否属于</a:t>
            </a:r>
            <a:r>
              <a:rPr lang="zh-CN" altLang="en-US" sz="1800" b="0" dirty="0">
                <a:solidFill>
                  <a:srgbClr val="000000"/>
                </a:solidFill>
                <a:latin typeface="微软雅黑" panose="020B0503020204020204" pitchFamily="34" charset="-122"/>
                <a:ea typeface="微软雅黑" panose="020B0503020204020204" pitchFamily="34" charset="-122"/>
              </a:rPr>
              <a:t>技术合同及</a:t>
            </a:r>
            <a:r>
              <a:rPr lang="zh-CN" altLang="en-US" spc="200" dirty="0">
                <a:solidFill>
                  <a:srgbClr val="00B0F0"/>
                </a:solidFill>
                <a:latin typeface="微软雅黑" panose="020B0503020204020204" pitchFamily="34" charset="-122"/>
                <a:ea typeface="微软雅黑" panose="020B0503020204020204" pitchFamily="34" charset="-122"/>
                <a:cs typeface="+mn-ea"/>
              </a:rPr>
              <a:t>何种</a:t>
            </a:r>
            <a:r>
              <a:rPr lang="zh-CN" altLang="en-US" sz="1800" b="0" dirty="0">
                <a:solidFill>
                  <a:srgbClr val="000000"/>
                </a:solidFill>
                <a:latin typeface="微软雅黑" panose="020B0503020204020204" pitchFamily="34" charset="-122"/>
                <a:ea typeface="微软雅黑" panose="020B0503020204020204" pitchFamily="34" charset="-122"/>
              </a:rPr>
              <a:t>技术合同做出结论，进行分类登记的专项管理工作。</a:t>
            </a:r>
            <a:endParaRPr lang="en-US" altLang="zh-CN" sz="1800" b="0" dirty="0">
              <a:solidFill>
                <a:srgbClr val="000000"/>
              </a:solidFill>
              <a:latin typeface="微软雅黑" panose="020B0503020204020204" pitchFamily="34" charset="-122"/>
              <a:ea typeface="微软雅黑" panose="020B0503020204020204" pitchFamily="34" charset="-122"/>
            </a:endParaRPr>
          </a:p>
          <a:p>
            <a:pPr lvl="1">
              <a:lnSpc>
                <a:spcPct val="150000"/>
              </a:lnSpc>
              <a:spcBef>
                <a:spcPts val="1200"/>
              </a:spcBef>
              <a:defRPr/>
            </a:pPr>
            <a:endParaRPr lang="en-US" altLang="zh-CN" sz="1800" b="0" dirty="0">
              <a:solidFill>
                <a:srgbClr val="000000"/>
              </a:solidFill>
              <a:latin typeface="微软雅黑" panose="020B0503020204020204" pitchFamily="34" charset="-122"/>
              <a:ea typeface="微软雅黑" panose="020B0503020204020204" pitchFamily="34" charset="-122"/>
            </a:endParaRPr>
          </a:p>
          <a:p>
            <a:pPr lvl="1">
              <a:lnSpc>
                <a:spcPct val="150000"/>
              </a:lnSpc>
              <a:spcBef>
                <a:spcPts val="1200"/>
              </a:spcBef>
              <a:defRPr/>
            </a:pPr>
            <a:endParaRPr lang="en-US" altLang="zh-CN" sz="1800" b="0" dirty="0">
              <a:solidFill>
                <a:srgbClr val="000000"/>
              </a:solidFill>
              <a:latin typeface="微软雅黑" panose="020B0503020204020204" pitchFamily="34" charset="-122"/>
              <a:ea typeface="微软雅黑" panose="020B0503020204020204" pitchFamily="34" charset="-122"/>
            </a:endParaRPr>
          </a:p>
          <a:p>
            <a:pPr lvl="1">
              <a:lnSpc>
                <a:spcPct val="150000"/>
              </a:lnSpc>
              <a:spcBef>
                <a:spcPts val="1200"/>
              </a:spcBef>
              <a:defRPr/>
            </a:pPr>
            <a:endParaRPr lang="zh-CN" altLang="en-US" sz="1800" b="0" dirty="0">
              <a:latin typeface="微软雅黑" panose="020B0503020204020204" pitchFamily="34" charset="-122"/>
              <a:ea typeface="微软雅黑" panose="020B0503020204020204" pitchFamily="34" charset="-122"/>
            </a:endParaRPr>
          </a:p>
        </p:txBody>
      </p:sp>
      <p:sp>
        <p:nvSpPr>
          <p:cNvPr id="54" name="泪滴形 53"/>
          <p:cNvSpPr/>
          <p:nvPr/>
        </p:nvSpPr>
        <p:spPr>
          <a:xfrm>
            <a:off x="1140398" y="1637882"/>
            <a:ext cx="1008000" cy="100800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212398" y="1709882"/>
            <a:ext cx="864000" cy="864000"/>
          </a:xfrm>
          <a:prstGeom prst="ellipse">
            <a:avLst/>
          </a:prstGeom>
          <a:solidFill>
            <a:schemeClr val="bg1"/>
          </a:solidFill>
          <a:ln>
            <a:noFill/>
          </a:ln>
          <a:effectLst>
            <a:outerShdw blurRad="254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book-outline_30010"/>
          <p:cNvSpPr>
            <a:spLocks noChangeAspect="1"/>
          </p:cNvSpPr>
          <p:nvPr/>
        </p:nvSpPr>
        <p:spPr bwMode="auto">
          <a:xfrm>
            <a:off x="1440357" y="1922441"/>
            <a:ext cx="408082" cy="438881"/>
          </a:xfrm>
          <a:custGeom>
            <a:avLst/>
            <a:gdLst>
              <a:gd name="T0" fmla="*/ 33 w 1959"/>
              <a:gd name="T1" fmla="*/ 2111 h 2111"/>
              <a:gd name="T2" fmla="*/ 0 w 1959"/>
              <a:gd name="T3" fmla="*/ 33 h 2111"/>
              <a:gd name="T4" fmla="*/ 1550 w 1959"/>
              <a:gd name="T5" fmla="*/ 0 h 2111"/>
              <a:gd name="T6" fmla="*/ 1584 w 1959"/>
              <a:gd name="T7" fmla="*/ 2078 h 2111"/>
              <a:gd name="T8" fmla="*/ 67 w 1959"/>
              <a:gd name="T9" fmla="*/ 2045 h 2111"/>
              <a:gd name="T10" fmla="*/ 1517 w 1959"/>
              <a:gd name="T11" fmla="*/ 67 h 2111"/>
              <a:gd name="T12" fmla="*/ 67 w 1959"/>
              <a:gd name="T13" fmla="*/ 2045 h 2111"/>
              <a:gd name="T14" fmla="*/ 1776 w 1959"/>
              <a:gd name="T15" fmla="*/ 1942 h 2111"/>
              <a:gd name="T16" fmla="*/ 1742 w 1959"/>
              <a:gd name="T17" fmla="*/ 470 h 2111"/>
              <a:gd name="T18" fmla="*/ 1818 w 1959"/>
              <a:gd name="T19" fmla="*/ 145 h 2111"/>
              <a:gd name="T20" fmla="*/ 1883 w 1959"/>
              <a:gd name="T21" fmla="*/ 145 h 2111"/>
              <a:gd name="T22" fmla="*/ 1959 w 1959"/>
              <a:gd name="T23" fmla="*/ 470 h 2111"/>
              <a:gd name="T24" fmla="*/ 1926 w 1959"/>
              <a:gd name="T25" fmla="*/ 1942 h 2111"/>
              <a:gd name="T26" fmla="*/ 1892 w 1959"/>
              <a:gd name="T27" fmla="*/ 1875 h 2111"/>
              <a:gd name="T28" fmla="*/ 1809 w 1959"/>
              <a:gd name="T29" fmla="*/ 499 h 2111"/>
              <a:gd name="T30" fmla="*/ 1818 w 1959"/>
              <a:gd name="T31" fmla="*/ 432 h 2111"/>
              <a:gd name="T32" fmla="*/ 1851 w 1959"/>
              <a:gd name="T33" fmla="*/ 295 h 2111"/>
              <a:gd name="T34" fmla="*/ 1320 w 1959"/>
              <a:gd name="T35" fmla="*/ 1683 h 2111"/>
              <a:gd name="T36" fmla="*/ 231 w 1959"/>
              <a:gd name="T37" fmla="*/ 1650 h 2111"/>
              <a:gd name="T38" fmla="*/ 1320 w 1959"/>
              <a:gd name="T39" fmla="*/ 1616 h 2111"/>
              <a:gd name="T40" fmla="*/ 1320 w 1959"/>
              <a:gd name="T41" fmla="*/ 1683 h 2111"/>
              <a:gd name="T42" fmla="*/ 264 w 1959"/>
              <a:gd name="T43" fmla="*/ 1441 h 2111"/>
              <a:gd name="T44" fmla="*/ 264 w 1959"/>
              <a:gd name="T45" fmla="*/ 1374 h 2111"/>
              <a:gd name="T46" fmla="*/ 1353 w 1959"/>
              <a:gd name="T47" fmla="*/ 1407 h 2111"/>
              <a:gd name="T48" fmla="*/ 1320 w 1959"/>
              <a:gd name="T49" fmla="*/ 815 h 2111"/>
              <a:gd name="T50" fmla="*/ 231 w 1959"/>
              <a:gd name="T51" fmla="*/ 782 h 2111"/>
              <a:gd name="T52" fmla="*/ 1320 w 1959"/>
              <a:gd name="T53" fmla="*/ 748 h 2111"/>
              <a:gd name="T54" fmla="*/ 1320 w 1959"/>
              <a:gd name="T55" fmla="*/ 815 h 2111"/>
              <a:gd name="T56" fmla="*/ 264 w 1959"/>
              <a:gd name="T57" fmla="*/ 573 h 2111"/>
              <a:gd name="T58" fmla="*/ 264 w 1959"/>
              <a:gd name="T59" fmla="*/ 506 h 2111"/>
              <a:gd name="T60" fmla="*/ 1353 w 1959"/>
              <a:gd name="T61" fmla="*/ 539 h 2111"/>
              <a:gd name="T62" fmla="*/ 1320 w 1959"/>
              <a:gd name="T63" fmla="*/ 330 h 2111"/>
              <a:gd name="T64" fmla="*/ 231 w 1959"/>
              <a:gd name="T65" fmla="*/ 297 h 2111"/>
              <a:gd name="T66" fmla="*/ 1320 w 1959"/>
              <a:gd name="T67" fmla="*/ 264 h 2111"/>
              <a:gd name="T68" fmla="*/ 1320 w 1959"/>
              <a:gd name="T69" fmla="*/ 330 h 2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9" h="2111">
                <a:moveTo>
                  <a:pt x="1550" y="2111"/>
                </a:moveTo>
                <a:lnTo>
                  <a:pt x="33" y="2111"/>
                </a:lnTo>
                <a:cubicBezTo>
                  <a:pt x="15" y="2111"/>
                  <a:pt x="0" y="2096"/>
                  <a:pt x="0" y="2078"/>
                </a:cubicBezTo>
                <a:lnTo>
                  <a:pt x="0" y="33"/>
                </a:lnTo>
                <a:cubicBezTo>
                  <a:pt x="0" y="15"/>
                  <a:pt x="15" y="0"/>
                  <a:pt x="33" y="0"/>
                </a:cubicBezTo>
                <a:lnTo>
                  <a:pt x="1550" y="0"/>
                </a:lnTo>
                <a:cubicBezTo>
                  <a:pt x="1569" y="0"/>
                  <a:pt x="1584" y="15"/>
                  <a:pt x="1584" y="33"/>
                </a:cubicBezTo>
                <a:lnTo>
                  <a:pt x="1584" y="2078"/>
                </a:lnTo>
                <a:cubicBezTo>
                  <a:pt x="1584" y="2096"/>
                  <a:pt x="1569" y="2111"/>
                  <a:pt x="1550" y="2111"/>
                </a:cubicBezTo>
                <a:close/>
                <a:moveTo>
                  <a:pt x="67" y="2045"/>
                </a:moveTo>
                <a:lnTo>
                  <a:pt x="1517" y="2045"/>
                </a:lnTo>
                <a:lnTo>
                  <a:pt x="1517" y="67"/>
                </a:lnTo>
                <a:lnTo>
                  <a:pt x="67" y="67"/>
                </a:lnTo>
                <a:lnTo>
                  <a:pt x="67" y="2045"/>
                </a:lnTo>
                <a:close/>
                <a:moveTo>
                  <a:pt x="1926" y="1942"/>
                </a:moveTo>
                <a:lnTo>
                  <a:pt x="1776" y="1942"/>
                </a:lnTo>
                <a:cubicBezTo>
                  <a:pt x="1757" y="1942"/>
                  <a:pt x="1742" y="1927"/>
                  <a:pt x="1742" y="1909"/>
                </a:cubicBezTo>
                <a:lnTo>
                  <a:pt x="1742" y="470"/>
                </a:lnTo>
                <a:cubicBezTo>
                  <a:pt x="1742" y="466"/>
                  <a:pt x="1742" y="462"/>
                  <a:pt x="1743" y="458"/>
                </a:cubicBezTo>
                <a:lnTo>
                  <a:pt x="1818" y="145"/>
                </a:lnTo>
                <a:cubicBezTo>
                  <a:pt x="1822" y="130"/>
                  <a:pt x="1835" y="119"/>
                  <a:pt x="1851" y="119"/>
                </a:cubicBezTo>
                <a:cubicBezTo>
                  <a:pt x="1866" y="119"/>
                  <a:pt x="1880" y="130"/>
                  <a:pt x="1883" y="145"/>
                </a:cubicBezTo>
                <a:lnTo>
                  <a:pt x="1958" y="458"/>
                </a:lnTo>
                <a:cubicBezTo>
                  <a:pt x="1959" y="462"/>
                  <a:pt x="1959" y="466"/>
                  <a:pt x="1959" y="470"/>
                </a:cubicBezTo>
                <a:lnTo>
                  <a:pt x="1959" y="1909"/>
                </a:lnTo>
                <a:cubicBezTo>
                  <a:pt x="1959" y="1927"/>
                  <a:pt x="1944" y="1942"/>
                  <a:pt x="1926" y="1942"/>
                </a:cubicBezTo>
                <a:close/>
                <a:moveTo>
                  <a:pt x="1809" y="1875"/>
                </a:moveTo>
                <a:lnTo>
                  <a:pt x="1892" y="1875"/>
                </a:lnTo>
                <a:lnTo>
                  <a:pt x="1892" y="499"/>
                </a:lnTo>
                <a:lnTo>
                  <a:pt x="1809" y="499"/>
                </a:lnTo>
                <a:lnTo>
                  <a:pt x="1809" y="1875"/>
                </a:lnTo>
                <a:close/>
                <a:moveTo>
                  <a:pt x="1818" y="432"/>
                </a:moveTo>
                <a:lnTo>
                  <a:pt x="1884" y="432"/>
                </a:lnTo>
                <a:lnTo>
                  <a:pt x="1851" y="295"/>
                </a:lnTo>
                <a:lnTo>
                  <a:pt x="1818" y="432"/>
                </a:lnTo>
                <a:close/>
                <a:moveTo>
                  <a:pt x="1320" y="1683"/>
                </a:moveTo>
                <a:lnTo>
                  <a:pt x="264" y="1683"/>
                </a:lnTo>
                <a:cubicBezTo>
                  <a:pt x="246" y="1683"/>
                  <a:pt x="231" y="1668"/>
                  <a:pt x="231" y="1650"/>
                </a:cubicBezTo>
                <a:cubicBezTo>
                  <a:pt x="231" y="1631"/>
                  <a:pt x="246" y="1616"/>
                  <a:pt x="264" y="1616"/>
                </a:cubicBezTo>
                <a:lnTo>
                  <a:pt x="1320" y="1616"/>
                </a:lnTo>
                <a:cubicBezTo>
                  <a:pt x="1338" y="1616"/>
                  <a:pt x="1353" y="1631"/>
                  <a:pt x="1353" y="1650"/>
                </a:cubicBezTo>
                <a:cubicBezTo>
                  <a:pt x="1353" y="1668"/>
                  <a:pt x="1338" y="1683"/>
                  <a:pt x="1320" y="1683"/>
                </a:cubicBezTo>
                <a:close/>
                <a:moveTo>
                  <a:pt x="1320" y="1441"/>
                </a:moveTo>
                <a:lnTo>
                  <a:pt x="264" y="1441"/>
                </a:lnTo>
                <a:cubicBezTo>
                  <a:pt x="246" y="1441"/>
                  <a:pt x="231" y="1426"/>
                  <a:pt x="231" y="1407"/>
                </a:cubicBezTo>
                <a:cubicBezTo>
                  <a:pt x="231" y="1389"/>
                  <a:pt x="246" y="1374"/>
                  <a:pt x="264" y="1374"/>
                </a:cubicBezTo>
                <a:lnTo>
                  <a:pt x="1320" y="1374"/>
                </a:lnTo>
                <a:cubicBezTo>
                  <a:pt x="1338" y="1374"/>
                  <a:pt x="1353" y="1389"/>
                  <a:pt x="1353" y="1407"/>
                </a:cubicBezTo>
                <a:cubicBezTo>
                  <a:pt x="1353" y="1426"/>
                  <a:pt x="1338" y="1441"/>
                  <a:pt x="1320" y="1441"/>
                </a:cubicBezTo>
                <a:close/>
                <a:moveTo>
                  <a:pt x="1320" y="815"/>
                </a:moveTo>
                <a:lnTo>
                  <a:pt x="264" y="815"/>
                </a:lnTo>
                <a:cubicBezTo>
                  <a:pt x="246" y="815"/>
                  <a:pt x="231" y="800"/>
                  <a:pt x="231" y="782"/>
                </a:cubicBezTo>
                <a:cubicBezTo>
                  <a:pt x="231" y="763"/>
                  <a:pt x="246" y="748"/>
                  <a:pt x="264" y="748"/>
                </a:cubicBezTo>
                <a:lnTo>
                  <a:pt x="1320" y="748"/>
                </a:lnTo>
                <a:cubicBezTo>
                  <a:pt x="1338" y="748"/>
                  <a:pt x="1353" y="763"/>
                  <a:pt x="1353" y="782"/>
                </a:cubicBezTo>
                <a:cubicBezTo>
                  <a:pt x="1353" y="800"/>
                  <a:pt x="1338" y="815"/>
                  <a:pt x="1320" y="815"/>
                </a:cubicBezTo>
                <a:close/>
                <a:moveTo>
                  <a:pt x="1320" y="573"/>
                </a:moveTo>
                <a:lnTo>
                  <a:pt x="264" y="573"/>
                </a:lnTo>
                <a:cubicBezTo>
                  <a:pt x="246" y="573"/>
                  <a:pt x="231" y="558"/>
                  <a:pt x="231" y="539"/>
                </a:cubicBezTo>
                <a:cubicBezTo>
                  <a:pt x="231" y="521"/>
                  <a:pt x="246" y="506"/>
                  <a:pt x="264" y="506"/>
                </a:cubicBezTo>
                <a:lnTo>
                  <a:pt x="1320" y="506"/>
                </a:lnTo>
                <a:cubicBezTo>
                  <a:pt x="1338" y="506"/>
                  <a:pt x="1353" y="521"/>
                  <a:pt x="1353" y="539"/>
                </a:cubicBezTo>
                <a:cubicBezTo>
                  <a:pt x="1353" y="558"/>
                  <a:pt x="1338" y="573"/>
                  <a:pt x="1320" y="573"/>
                </a:cubicBezTo>
                <a:close/>
                <a:moveTo>
                  <a:pt x="1320" y="330"/>
                </a:moveTo>
                <a:lnTo>
                  <a:pt x="264" y="330"/>
                </a:lnTo>
                <a:cubicBezTo>
                  <a:pt x="246" y="330"/>
                  <a:pt x="231" y="315"/>
                  <a:pt x="231" y="297"/>
                </a:cubicBezTo>
                <a:cubicBezTo>
                  <a:pt x="231" y="278"/>
                  <a:pt x="246" y="264"/>
                  <a:pt x="264" y="264"/>
                </a:cubicBezTo>
                <a:lnTo>
                  <a:pt x="1320" y="264"/>
                </a:lnTo>
                <a:cubicBezTo>
                  <a:pt x="1338" y="264"/>
                  <a:pt x="1353" y="278"/>
                  <a:pt x="1353" y="297"/>
                </a:cubicBezTo>
                <a:cubicBezTo>
                  <a:pt x="1353" y="315"/>
                  <a:pt x="1338" y="330"/>
                  <a:pt x="1320" y="330"/>
                </a:cubicBezTo>
                <a:close/>
              </a:path>
            </a:pathLst>
          </a:custGeom>
          <a:solidFill>
            <a:schemeClr val="accent1">
              <a:lumMod val="75000"/>
            </a:schemeClr>
          </a:solidFill>
          <a:ln>
            <a:noFill/>
          </a:ln>
        </p:spPr>
        <p:txBody>
          <a:bodyPr/>
          <a:lstStyle/>
          <a:p>
            <a:endParaRPr lang="zh-CN" altLang="en-US"/>
          </a:p>
        </p:txBody>
      </p:sp>
      <p:sp>
        <p:nvSpPr>
          <p:cNvPr id="6" name="文本占位符 19"/>
          <p:cNvSpPr txBox="1"/>
          <p:nvPr/>
        </p:nvSpPr>
        <p:spPr>
          <a:xfrm>
            <a:off x="497840" y="486410"/>
            <a:ext cx="6059978" cy="476885"/>
          </a:xfrm>
          <a:prstGeom prst="rect">
            <a:avLst/>
          </a:prstGeom>
          <a:effectLst/>
        </p:spPr>
        <p:txBody>
          <a:bodyPr vert="horz" lIns="101600" tIns="38100" rIns="76200" bIns="38100" rtlCol="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600" b="0" u="none" strike="noStrike" kern="1200" cap="none" spc="200" normalizeH="0" baseline="0">
                <a:solidFill>
                  <a:srgbClr val="426126"/>
                </a:solidFill>
                <a:uFillTx/>
                <a:latin typeface="阿里巴巴普惠体 R" panose="00020600040101010101" charset="-122"/>
                <a:ea typeface="阿里巴巴普惠体 R" panose="00020600040101010101" charset="-122"/>
                <a:cs typeface="+mn-ea"/>
              </a:defRPr>
            </a:lvl1pPr>
            <a:lvl2pPr marL="457200" indent="0" algn="l"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20000"/>
              </a:lnSpc>
              <a:spcBef>
                <a:spcPts val="0"/>
              </a:spcBef>
              <a:spcAft>
                <a:spcPts val="600"/>
              </a:spcAft>
              <a:buFont typeface="Arial" panose="020B0604020202020204" pitchFamily="34" charset="0"/>
              <a:buNone/>
              <a:defRPr sz="18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20000"/>
              </a:lnSpc>
              <a:spcBef>
                <a:spcPts val="0"/>
              </a:spcBef>
              <a:spcAft>
                <a:spcPts val="300"/>
              </a:spcAft>
              <a:buFont typeface="Arial" panose="020B0604020202020204" pitchFamily="34"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zh-CN" altLang="en-US" sz="2800" b="1" noProof="1">
                <a:solidFill>
                  <a:schemeClr val="accent1">
                    <a:lumMod val="75000"/>
                  </a:schemeClr>
                </a:solidFill>
              </a:rPr>
              <a:t>技术合同认定登记</a:t>
            </a:r>
            <a:r>
              <a:rPr lang="en-US" altLang="zh-CN" sz="2800" b="1" noProof="1">
                <a:solidFill>
                  <a:schemeClr val="accent1">
                    <a:lumMod val="75000"/>
                  </a:schemeClr>
                </a:solidFill>
              </a:rPr>
              <a:t>——</a:t>
            </a:r>
            <a:r>
              <a:rPr lang="zh-CN" altLang="en-US" sz="2800" b="1" noProof="1">
                <a:solidFill>
                  <a:schemeClr val="accent1">
                    <a:lumMod val="75000"/>
                  </a:schemeClr>
                </a:solidFill>
              </a:rPr>
              <a:t>基本概念</a:t>
            </a:r>
            <a:endParaRPr lang="zh-CN" altLang="en-US" sz="2800" b="1" noProof="1">
              <a:solidFill>
                <a:schemeClr val="accent1">
                  <a:lumMod val="75000"/>
                </a:schemeClr>
              </a:solidFill>
            </a:endParaRPr>
          </a:p>
        </p:txBody>
      </p:sp>
      <p:sp>
        <p:nvSpPr>
          <p:cNvPr id="10" name="文本占位符 50"/>
          <p:cNvSpPr>
            <a:spLocks noGrp="1"/>
          </p:cNvSpPr>
          <p:nvPr/>
        </p:nvSpPr>
        <p:spPr>
          <a:xfrm>
            <a:off x="2593974" y="1404148"/>
            <a:ext cx="5580207" cy="376555"/>
          </a:xfrm>
          <a:prstGeom prst="rect">
            <a:avLst/>
          </a:prstGeom>
          <a:effectLst/>
        </p:spPr>
        <p:txBody>
          <a:bodyPr vert="horz" wrap="square" lIns="101600" tIns="38100" rIns="76200" bIns="38100" numCol="1" anchor="t">
            <a:noAutofit/>
          </a:bodyPr>
          <a:lstStyle>
            <a:lvl1pPr marL="0" indent="0" algn="l" defTabSz="508000" eaLnBrk="1" fontAlgn="auto" latinLnBrk="0" hangingPunct="1">
              <a:lnSpc>
                <a:spcPct val="100000"/>
              </a:lnSpc>
              <a:spcBef>
                <a:spcPts val="0"/>
              </a:spcBef>
              <a:spcAft>
                <a:spcPts val="0"/>
              </a:spcAft>
              <a:buFontTx/>
              <a:buNone/>
              <a:defRPr lang="en-GB" altLang="en-US" sz="2000" b="0" strike="noStrike" cap="none" spc="200">
                <a:solidFill>
                  <a:srgbClr val="00B0F0"/>
                </a:solidFill>
                <a:latin typeface="阿里巴巴普惠体 R" charset="0"/>
                <a:ea typeface="阿里巴巴普惠体 R" charset="0"/>
                <a:cs typeface="+mn-ea"/>
              </a:defRPr>
            </a:lvl1pPr>
            <a:lvl2pPr marL="457200" indent="0" defTabSz="508000">
              <a:lnSpc>
                <a:spcPct val="100000"/>
              </a:lnSpc>
              <a:spcBef>
                <a:spcPts val="0"/>
              </a:spcBef>
              <a:spcAft>
                <a:spcPts val="0"/>
              </a:spcAft>
              <a:buFontTx/>
              <a:buNone/>
              <a:defRPr lang="en-GB" altLang="en-US" sz="2000" b="1"/>
            </a:lvl2pPr>
            <a:lvl3pPr marL="914400" indent="0" defTabSz="508000">
              <a:lnSpc>
                <a:spcPct val="100000"/>
              </a:lnSpc>
              <a:spcBef>
                <a:spcPts val="0"/>
              </a:spcBef>
              <a:spcAft>
                <a:spcPts val="0"/>
              </a:spcAft>
              <a:buFontTx/>
              <a:buNone/>
              <a:defRPr lang="en-GB" altLang="en-US" sz="1800" b="1"/>
            </a:lvl3pPr>
            <a:lvl4pPr marL="1371600" indent="0" defTabSz="508000">
              <a:lnSpc>
                <a:spcPct val="100000"/>
              </a:lnSpc>
              <a:spcBef>
                <a:spcPts val="0"/>
              </a:spcBef>
              <a:spcAft>
                <a:spcPts val="0"/>
              </a:spcAft>
              <a:buFontTx/>
              <a:buNone/>
              <a:defRPr lang="en-GB" altLang="en-US" sz="1600" b="1"/>
            </a:lvl4pPr>
            <a:lvl5pPr marL="1828800" indent="0" defTabSz="508000">
              <a:lnSpc>
                <a:spcPct val="100000"/>
              </a:lnSpc>
              <a:spcBef>
                <a:spcPts val="0"/>
              </a:spcBef>
              <a:spcAft>
                <a:spcPts val="0"/>
              </a:spcAft>
              <a:buFontTx/>
              <a:buNone/>
              <a:defRPr lang="en-GB" altLang="en-US" sz="1600" b="1"/>
            </a:lvl5pPr>
            <a:lvl6pPr marL="2286000" indent="0" defTabSz="508000">
              <a:lnSpc>
                <a:spcPct val="100000"/>
              </a:lnSpc>
              <a:spcBef>
                <a:spcPts val="0"/>
              </a:spcBef>
              <a:spcAft>
                <a:spcPts val="0"/>
              </a:spcAft>
              <a:buFontTx/>
              <a:buNone/>
              <a:defRPr lang="en-GB" altLang="en-US" sz="1600" b="1"/>
            </a:lvl6pPr>
            <a:lvl7pPr marL="2743200" indent="0" defTabSz="508000">
              <a:lnSpc>
                <a:spcPct val="100000"/>
              </a:lnSpc>
              <a:spcBef>
                <a:spcPts val="0"/>
              </a:spcBef>
              <a:spcAft>
                <a:spcPts val="0"/>
              </a:spcAft>
              <a:buFontTx/>
              <a:buNone/>
              <a:defRPr lang="en-GB" altLang="en-US" sz="1600" b="1"/>
            </a:lvl7pPr>
            <a:lvl8pPr marL="3200400" indent="0" defTabSz="508000">
              <a:lnSpc>
                <a:spcPct val="100000"/>
              </a:lnSpc>
              <a:spcBef>
                <a:spcPts val="0"/>
              </a:spcBef>
              <a:spcAft>
                <a:spcPts val="0"/>
              </a:spcAft>
              <a:buFontTx/>
              <a:buNone/>
              <a:defRPr lang="en-GB" altLang="en-US" sz="1600" b="1"/>
            </a:lvl8pPr>
            <a:lvl9pPr marL="3657600" indent="0" defTabSz="508000">
              <a:lnSpc>
                <a:spcPct val="100000"/>
              </a:lnSpc>
              <a:spcBef>
                <a:spcPts val="0"/>
              </a:spcBef>
              <a:spcAft>
                <a:spcPts val="0"/>
              </a:spcAft>
              <a:buFontTx/>
              <a:buNone/>
              <a:defRPr lang="en-GB" altLang="en-US" sz="1600" b="1"/>
            </a:lvl9pPr>
          </a:lstStyle>
          <a:p>
            <a:pPr marL="0" indent="0" algn="l" defTabSz="914400" eaLnBrk="1" latinLnBrk="0" hangingPunct="1">
              <a:lnSpc>
                <a:spcPct val="100000"/>
              </a:lnSpc>
              <a:spcBef>
                <a:spcPts val="0"/>
              </a:spcBef>
              <a:spcAft>
                <a:spcPts val="0"/>
              </a:spcAft>
              <a:buFontTx/>
              <a:buNone/>
            </a:pPr>
            <a:r>
              <a:rPr lang="zh-CN" altLang="en-US" sz="2800" b="1" dirty="0">
                <a:solidFill>
                  <a:srgbClr val="000000"/>
                </a:solidFill>
                <a:latin typeface="微软雅黑" panose="020B0503020204020204" pitchFamily="34" charset="-122"/>
                <a:ea typeface="微软雅黑" panose="020B0503020204020204" pitchFamily="34" charset="-122"/>
              </a:rPr>
              <a:t>什么是</a:t>
            </a:r>
            <a:r>
              <a:rPr sz="2800" b="1" dirty="0" err="1">
                <a:solidFill>
                  <a:srgbClr val="000000"/>
                </a:solidFill>
                <a:latin typeface="微软雅黑" panose="020B0503020204020204" pitchFamily="34" charset="-122"/>
                <a:ea typeface="微软雅黑" panose="020B0503020204020204" pitchFamily="34" charset="-122"/>
              </a:rPr>
              <a:t>技术合同认定登记</a:t>
            </a:r>
            <a:r>
              <a:rPr lang="zh-CN" altLang="en-US" sz="2800" b="1" dirty="0">
                <a:solidFill>
                  <a:srgbClr val="000000"/>
                </a:solidFill>
                <a:latin typeface="微软雅黑" panose="020B0503020204020204" pitchFamily="34" charset="-122"/>
                <a:ea typeface="微软雅黑" panose="020B0503020204020204" pitchFamily="34" charset="-122"/>
              </a:rPr>
              <a:t>？</a:t>
            </a:r>
            <a:endParaRPr lang="ko-KR" altLang="en-US" sz="2800" b="1" dirty="0">
              <a:solidFill>
                <a:srgbClr val="000000"/>
              </a:solidFill>
              <a:latin typeface="微软雅黑" panose="020B0503020204020204" pitchFamily="34" charset="-122"/>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57200"/>
            <a:ext cx="30226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352425" y="457200"/>
            <a:ext cx="7620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占位符 49"/>
          <p:cNvSpPr>
            <a:spLocks noGrp="1"/>
          </p:cNvSpPr>
          <p:nvPr/>
        </p:nvSpPr>
        <p:spPr>
          <a:xfrm>
            <a:off x="2270462" y="2077020"/>
            <a:ext cx="8332719" cy="4294859"/>
          </a:xfrm>
          <a:prstGeom prst="rect">
            <a:avLst/>
          </a:prstGeom>
          <a:effectLst/>
        </p:spPr>
        <p:txBody>
          <a:bodyPr vert="horz" lIns="101600" tIns="38100" rIns="76200" bIns="38100" rtlCol="0" anchor="t" anchorCtr="0">
            <a:noAutofit/>
          </a:bodyPr>
          <a:lstStyle>
            <a:lvl1pPr marL="0" indent="0" algn="l" eaLnBrk="1" fontAlgn="auto" latinLnBrk="0" hangingPunct="1">
              <a:lnSpc>
                <a:spcPct val="140000"/>
              </a:lnSpc>
              <a:spcAft>
                <a:spcPts val="0"/>
              </a:spcAft>
              <a:buNone/>
              <a:defRPr sz="1200" b="0" u="none" strike="noStrike" kern="1200" cap="none" spc="200" normalizeH="0" baseline="0">
                <a:solidFill>
                  <a:srgbClr val="242F35"/>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1">
              <a:lnSpc>
                <a:spcPct val="150000"/>
              </a:lnSpc>
              <a:spcBef>
                <a:spcPts val="1200"/>
              </a:spcBef>
              <a:defRPr/>
            </a:pPr>
            <a:r>
              <a:rPr lang="zh-CN" altLang="zh-CN" sz="2200" b="0" dirty="0">
                <a:solidFill>
                  <a:srgbClr val="000000"/>
                </a:solidFill>
                <a:latin typeface="微软雅黑" panose="020B0503020204020204" pitchFamily="34" charset="-122"/>
                <a:ea typeface="微软雅黑" panose="020B0503020204020204" pitchFamily="34" charset="-122"/>
              </a:rPr>
              <a:t>地、市、区、县科学技术行政部门设技术合同登记机构，具体负责办理技术合同的认定登记工作。</a:t>
            </a:r>
            <a:endParaRPr lang="en-US" altLang="zh-CN" sz="2200" b="0" dirty="0">
              <a:solidFill>
                <a:srgbClr val="000000"/>
              </a:solidFill>
              <a:latin typeface="微软雅黑" panose="020B0503020204020204" pitchFamily="34" charset="-122"/>
              <a:ea typeface="微软雅黑" panose="020B0503020204020204" pitchFamily="34" charset="-122"/>
            </a:endParaRPr>
          </a:p>
          <a:p>
            <a:pPr lvl="1">
              <a:lnSpc>
                <a:spcPct val="150000"/>
              </a:lnSpc>
              <a:spcBef>
                <a:spcPts val="1200"/>
              </a:spcBef>
              <a:defRPr/>
            </a:pPr>
            <a:r>
              <a:rPr lang="zh-CN" altLang="zh-CN" sz="2200" b="0" dirty="0">
                <a:solidFill>
                  <a:srgbClr val="000000"/>
                </a:solidFill>
                <a:latin typeface="微软雅黑" panose="020B0503020204020204" pitchFamily="34" charset="-122"/>
                <a:ea typeface="微软雅黑" panose="020B0503020204020204" pitchFamily="34" charset="-122"/>
              </a:rPr>
              <a:t>技术合同登记机构对当事人所提交的合同文本和有关材料进行审查和认定。其主要事项是：</a:t>
            </a:r>
            <a:br>
              <a:rPr lang="en-US" altLang="zh-CN" sz="2200" b="0" dirty="0">
                <a:solidFill>
                  <a:srgbClr val="000000"/>
                </a:solidFill>
                <a:latin typeface="微软雅黑" panose="020B0503020204020204" pitchFamily="34" charset="-122"/>
                <a:ea typeface="微软雅黑" panose="020B0503020204020204" pitchFamily="34" charset="-122"/>
              </a:rPr>
            </a:br>
            <a:r>
              <a:rPr lang="zh-CN" altLang="zh-CN" sz="2200" b="0" dirty="0">
                <a:solidFill>
                  <a:srgbClr val="000000"/>
                </a:solidFill>
                <a:latin typeface="微软雅黑" panose="020B0503020204020204" pitchFamily="34" charset="-122"/>
                <a:ea typeface="微软雅黑" panose="020B0503020204020204" pitchFamily="34" charset="-122"/>
              </a:rPr>
              <a:t>　　</a:t>
            </a:r>
            <a:r>
              <a:rPr lang="zh-CN" altLang="zh-CN" sz="2200" spc="200" dirty="0">
                <a:solidFill>
                  <a:srgbClr val="00B0F0"/>
                </a:solidFill>
                <a:latin typeface="微软雅黑" panose="020B0503020204020204" pitchFamily="34" charset="-122"/>
                <a:ea typeface="微软雅黑" panose="020B0503020204020204" pitchFamily="34" charset="-122"/>
                <a:cs typeface="+mn-ea"/>
              </a:rPr>
              <a:t>（一）是否属于技术合同；</a:t>
            </a:r>
            <a:br>
              <a:rPr lang="en-US" altLang="zh-CN" sz="2200" spc="200" dirty="0">
                <a:solidFill>
                  <a:srgbClr val="00B0F0"/>
                </a:solidFill>
                <a:latin typeface="微软雅黑" panose="020B0503020204020204" pitchFamily="34" charset="-122"/>
                <a:ea typeface="微软雅黑" panose="020B0503020204020204" pitchFamily="34" charset="-122"/>
                <a:cs typeface="+mn-ea"/>
              </a:rPr>
            </a:br>
            <a:r>
              <a:rPr lang="zh-CN" altLang="zh-CN" sz="2200" spc="200" dirty="0">
                <a:solidFill>
                  <a:srgbClr val="00B0F0"/>
                </a:solidFill>
                <a:latin typeface="微软雅黑" panose="020B0503020204020204" pitchFamily="34" charset="-122"/>
                <a:ea typeface="微软雅黑" panose="020B0503020204020204" pitchFamily="34" charset="-122"/>
                <a:cs typeface="+mn-ea"/>
              </a:rPr>
              <a:t>　　（二）分类登记；</a:t>
            </a:r>
            <a:br>
              <a:rPr lang="en-US" altLang="zh-CN" sz="2200" spc="200" dirty="0">
                <a:solidFill>
                  <a:srgbClr val="00B0F0"/>
                </a:solidFill>
                <a:latin typeface="微软雅黑" panose="020B0503020204020204" pitchFamily="34" charset="-122"/>
                <a:ea typeface="微软雅黑" panose="020B0503020204020204" pitchFamily="34" charset="-122"/>
                <a:cs typeface="+mn-ea"/>
              </a:rPr>
            </a:br>
            <a:r>
              <a:rPr lang="zh-CN" altLang="zh-CN" sz="2200" spc="200" dirty="0">
                <a:solidFill>
                  <a:srgbClr val="00B0F0"/>
                </a:solidFill>
                <a:latin typeface="微软雅黑" panose="020B0503020204020204" pitchFamily="34" charset="-122"/>
                <a:ea typeface="微软雅黑" panose="020B0503020204020204" pitchFamily="34" charset="-122"/>
                <a:cs typeface="+mn-ea"/>
              </a:rPr>
              <a:t>　　（三）核定</a:t>
            </a:r>
            <a:r>
              <a:rPr lang="zh-CN" altLang="en-US" sz="2200" spc="200" dirty="0">
                <a:solidFill>
                  <a:srgbClr val="00B0F0"/>
                </a:solidFill>
                <a:latin typeface="微软雅黑" panose="020B0503020204020204" pitchFamily="34" charset="-122"/>
                <a:ea typeface="微软雅黑" panose="020B0503020204020204" pitchFamily="34" charset="-122"/>
                <a:cs typeface="+mn-ea"/>
              </a:rPr>
              <a:t>技术交易额（</a:t>
            </a:r>
            <a:r>
              <a:rPr lang="zh-CN" altLang="zh-CN" sz="2200" spc="200" dirty="0">
                <a:solidFill>
                  <a:srgbClr val="00B0F0"/>
                </a:solidFill>
                <a:latin typeface="微软雅黑" panose="020B0503020204020204" pitchFamily="34" charset="-122"/>
                <a:ea typeface="微软雅黑" panose="020B0503020204020204" pitchFamily="34" charset="-122"/>
                <a:cs typeface="+mn-ea"/>
              </a:rPr>
              <a:t>技术性收入</a:t>
            </a:r>
            <a:r>
              <a:rPr lang="zh-CN" altLang="en-US" sz="2200" spc="200" dirty="0">
                <a:solidFill>
                  <a:srgbClr val="00B0F0"/>
                </a:solidFill>
                <a:latin typeface="微软雅黑" panose="020B0503020204020204" pitchFamily="34" charset="-122"/>
                <a:ea typeface="微软雅黑" panose="020B0503020204020204" pitchFamily="34" charset="-122"/>
                <a:cs typeface="+mn-ea"/>
              </a:rPr>
              <a:t>）</a:t>
            </a:r>
            <a:r>
              <a:rPr lang="zh-CN" altLang="zh-CN" sz="2200" spc="200" dirty="0">
                <a:solidFill>
                  <a:srgbClr val="00B0F0"/>
                </a:solidFill>
                <a:latin typeface="微软雅黑" panose="020B0503020204020204" pitchFamily="34" charset="-122"/>
                <a:ea typeface="微软雅黑" panose="020B0503020204020204" pitchFamily="34" charset="-122"/>
                <a:cs typeface="+mn-ea"/>
              </a:rPr>
              <a:t>。</a:t>
            </a:r>
            <a:endParaRPr lang="en-US" altLang="zh-CN" sz="2200" spc="200" dirty="0">
              <a:solidFill>
                <a:srgbClr val="00B0F0"/>
              </a:solidFill>
              <a:latin typeface="微软雅黑" panose="020B0503020204020204" pitchFamily="34" charset="-122"/>
              <a:ea typeface="微软雅黑" panose="020B0503020204020204" pitchFamily="34" charset="-122"/>
              <a:cs typeface="+mn-ea"/>
            </a:endParaRPr>
          </a:p>
          <a:p>
            <a:pPr lvl="1">
              <a:lnSpc>
                <a:spcPct val="150000"/>
              </a:lnSpc>
              <a:spcBef>
                <a:spcPts val="1200"/>
              </a:spcBef>
              <a:defRPr/>
            </a:pPr>
            <a:endParaRPr lang="en-US" altLang="zh-CN" sz="1800" b="0" dirty="0">
              <a:solidFill>
                <a:srgbClr val="000000"/>
              </a:solidFill>
              <a:latin typeface="微软雅黑" panose="020B0503020204020204" pitchFamily="34" charset="-122"/>
              <a:ea typeface="微软雅黑" panose="020B0503020204020204" pitchFamily="34" charset="-122"/>
            </a:endParaRPr>
          </a:p>
          <a:p>
            <a:pPr lvl="1">
              <a:lnSpc>
                <a:spcPct val="150000"/>
              </a:lnSpc>
              <a:spcBef>
                <a:spcPts val="1200"/>
              </a:spcBef>
              <a:defRPr/>
            </a:pPr>
            <a:endParaRPr lang="en-US" altLang="zh-CN" sz="1800" b="0" dirty="0">
              <a:solidFill>
                <a:srgbClr val="000000"/>
              </a:solidFill>
              <a:latin typeface="微软雅黑" panose="020B0503020204020204" pitchFamily="34" charset="-122"/>
              <a:ea typeface="微软雅黑" panose="020B0503020204020204" pitchFamily="34" charset="-122"/>
            </a:endParaRPr>
          </a:p>
          <a:p>
            <a:pPr lvl="1">
              <a:lnSpc>
                <a:spcPct val="150000"/>
              </a:lnSpc>
              <a:spcBef>
                <a:spcPts val="1200"/>
              </a:spcBef>
              <a:defRPr/>
            </a:pPr>
            <a:endParaRPr lang="zh-CN" altLang="en-US" sz="1800" b="0" dirty="0">
              <a:latin typeface="微软雅黑" panose="020B0503020204020204" pitchFamily="34" charset="-122"/>
              <a:ea typeface="微软雅黑" panose="020B0503020204020204" pitchFamily="34" charset="-122"/>
            </a:endParaRPr>
          </a:p>
        </p:txBody>
      </p:sp>
      <p:sp>
        <p:nvSpPr>
          <p:cNvPr id="54" name="泪滴形 53"/>
          <p:cNvSpPr/>
          <p:nvPr/>
        </p:nvSpPr>
        <p:spPr>
          <a:xfrm>
            <a:off x="1133917" y="1935331"/>
            <a:ext cx="1008000" cy="100800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211387" y="2007086"/>
            <a:ext cx="864000" cy="864000"/>
          </a:xfrm>
          <a:prstGeom prst="ellipse">
            <a:avLst/>
          </a:prstGeom>
          <a:solidFill>
            <a:schemeClr val="bg1"/>
          </a:solidFill>
          <a:ln>
            <a:noFill/>
          </a:ln>
          <a:effectLst>
            <a:outerShdw blurRad="254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book-outline_30010"/>
          <p:cNvSpPr>
            <a:spLocks noChangeAspect="1"/>
          </p:cNvSpPr>
          <p:nvPr/>
        </p:nvSpPr>
        <p:spPr bwMode="auto">
          <a:xfrm>
            <a:off x="1443407" y="2226397"/>
            <a:ext cx="408082" cy="438881"/>
          </a:xfrm>
          <a:custGeom>
            <a:avLst/>
            <a:gdLst>
              <a:gd name="T0" fmla="*/ 33 w 1959"/>
              <a:gd name="T1" fmla="*/ 2111 h 2111"/>
              <a:gd name="T2" fmla="*/ 0 w 1959"/>
              <a:gd name="T3" fmla="*/ 33 h 2111"/>
              <a:gd name="T4" fmla="*/ 1550 w 1959"/>
              <a:gd name="T5" fmla="*/ 0 h 2111"/>
              <a:gd name="T6" fmla="*/ 1584 w 1959"/>
              <a:gd name="T7" fmla="*/ 2078 h 2111"/>
              <a:gd name="T8" fmla="*/ 67 w 1959"/>
              <a:gd name="T9" fmla="*/ 2045 h 2111"/>
              <a:gd name="T10" fmla="*/ 1517 w 1959"/>
              <a:gd name="T11" fmla="*/ 67 h 2111"/>
              <a:gd name="T12" fmla="*/ 67 w 1959"/>
              <a:gd name="T13" fmla="*/ 2045 h 2111"/>
              <a:gd name="T14" fmla="*/ 1776 w 1959"/>
              <a:gd name="T15" fmla="*/ 1942 h 2111"/>
              <a:gd name="T16" fmla="*/ 1742 w 1959"/>
              <a:gd name="T17" fmla="*/ 470 h 2111"/>
              <a:gd name="T18" fmla="*/ 1818 w 1959"/>
              <a:gd name="T19" fmla="*/ 145 h 2111"/>
              <a:gd name="T20" fmla="*/ 1883 w 1959"/>
              <a:gd name="T21" fmla="*/ 145 h 2111"/>
              <a:gd name="T22" fmla="*/ 1959 w 1959"/>
              <a:gd name="T23" fmla="*/ 470 h 2111"/>
              <a:gd name="T24" fmla="*/ 1926 w 1959"/>
              <a:gd name="T25" fmla="*/ 1942 h 2111"/>
              <a:gd name="T26" fmla="*/ 1892 w 1959"/>
              <a:gd name="T27" fmla="*/ 1875 h 2111"/>
              <a:gd name="T28" fmla="*/ 1809 w 1959"/>
              <a:gd name="T29" fmla="*/ 499 h 2111"/>
              <a:gd name="T30" fmla="*/ 1818 w 1959"/>
              <a:gd name="T31" fmla="*/ 432 h 2111"/>
              <a:gd name="T32" fmla="*/ 1851 w 1959"/>
              <a:gd name="T33" fmla="*/ 295 h 2111"/>
              <a:gd name="T34" fmla="*/ 1320 w 1959"/>
              <a:gd name="T35" fmla="*/ 1683 h 2111"/>
              <a:gd name="T36" fmla="*/ 231 w 1959"/>
              <a:gd name="T37" fmla="*/ 1650 h 2111"/>
              <a:gd name="T38" fmla="*/ 1320 w 1959"/>
              <a:gd name="T39" fmla="*/ 1616 h 2111"/>
              <a:gd name="T40" fmla="*/ 1320 w 1959"/>
              <a:gd name="T41" fmla="*/ 1683 h 2111"/>
              <a:gd name="T42" fmla="*/ 264 w 1959"/>
              <a:gd name="T43" fmla="*/ 1441 h 2111"/>
              <a:gd name="T44" fmla="*/ 264 w 1959"/>
              <a:gd name="T45" fmla="*/ 1374 h 2111"/>
              <a:gd name="T46" fmla="*/ 1353 w 1959"/>
              <a:gd name="T47" fmla="*/ 1407 h 2111"/>
              <a:gd name="T48" fmla="*/ 1320 w 1959"/>
              <a:gd name="T49" fmla="*/ 815 h 2111"/>
              <a:gd name="T50" fmla="*/ 231 w 1959"/>
              <a:gd name="T51" fmla="*/ 782 h 2111"/>
              <a:gd name="T52" fmla="*/ 1320 w 1959"/>
              <a:gd name="T53" fmla="*/ 748 h 2111"/>
              <a:gd name="T54" fmla="*/ 1320 w 1959"/>
              <a:gd name="T55" fmla="*/ 815 h 2111"/>
              <a:gd name="T56" fmla="*/ 264 w 1959"/>
              <a:gd name="T57" fmla="*/ 573 h 2111"/>
              <a:gd name="T58" fmla="*/ 264 w 1959"/>
              <a:gd name="T59" fmla="*/ 506 h 2111"/>
              <a:gd name="T60" fmla="*/ 1353 w 1959"/>
              <a:gd name="T61" fmla="*/ 539 h 2111"/>
              <a:gd name="T62" fmla="*/ 1320 w 1959"/>
              <a:gd name="T63" fmla="*/ 330 h 2111"/>
              <a:gd name="T64" fmla="*/ 231 w 1959"/>
              <a:gd name="T65" fmla="*/ 297 h 2111"/>
              <a:gd name="T66" fmla="*/ 1320 w 1959"/>
              <a:gd name="T67" fmla="*/ 264 h 2111"/>
              <a:gd name="T68" fmla="*/ 1320 w 1959"/>
              <a:gd name="T69" fmla="*/ 330 h 2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9" h="2111">
                <a:moveTo>
                  <a:pt x="1550" y="2111"/>
                </a:moveTo>
                <a:lnTo>
                  <a:pt x="33" y="2111"/>
                </a:lnTo>
                <a:cubicBezTo>
                  <a:pt x="15" y="2111"/>
                  <a:pt x="0" y="2096"/>
                  <a:pt x="0" y="2078"/>
                </a:cubicBezTo>
                <a:lnTo>
                  <a:pt x="0" y="33"/>
                </a:lnTo>
                <a:cubicBezTo>
                  <a:pt x="0" y="15"/>
                  <a:pt x="15" y="0"/>
                  <a:pt x="33" y="0"/>
                </a:cubicBezTo>
                <a:lnTo>
                  <a:pt x="1550" y="0"/>
                </a:lnTo>
                <a:cubicBezTo>
                  <a:pt x="1569" y="0"/>
                  <a:pt x="1584" y="15"/>
                  <a:pt x="1584" y="33"/>
                </a:cubicBezTo>
                <a:lnTo>
                  <a:pt x="1584" y="2078"/>
                </a:lnTo>
                <a:cubicBezTo>
                  <a:pt x="1584" y="2096"/>
                  <a:pt x="1569" y="2111"/>
                  <a:pt x="1550" y="2111"/>
                </a:cubicBezTo>
                <a:close/>
                <a:moveTo>
                  <a:pt x="67" y="2045"/>
                </a:moveTo>
                <a:lnTo>
                  <a:pt x="1517" y="2045"/>
                </a:lnTo>
                <a:lnTo>
                  <a:pt x="1517" y="67"/>
                </a:lnTo>
                <a:lnTo>
                  <a:pt x="67" y="67"/>
                </a:lnTo>
                <a:lnTo>
                  <a:pt x="67" y="2045"/>
                </a:lnTo>
                <a:close/>
                <a:moveTo>
                  <a:pt x="1926" y="1942"/>
                </a:moveTo>
                <a:lnTo>
                  <a:pt x="1776" y="1942"/>
                </a:lnTo>
                <a:cubicBezTo>
                  <a:pt x="1757" y="1942"/>
                  <a:pt x="1742" y="1927"/>
                  <a:pt x="1742" y="1909"/>
                </a:cubicBezTo>
                <a:lnTo>
                  <a:pt x="1742" y="470"/>
                </a:lnTo>
                <a:cubicBezTo>
                  <a:pt x="1742" y="466"/>
                  <a:pt x="1742" y="462"/>
                  <a:pt x="1743" y="458"/>
                </a:cubicBezTo>
                <a:lnTo>
                  <a:pt x="1818" y="145"/>
                </a:lnTo>
                <a:cubicBezTo>
                  <a:pt x="1822" y="130"/>
                  <a:pt x="1835" y="119"/>
                  <a:pt x="1851" y="119"/>
                </a:cubicBezTo>
                <a:cubicBezTo>
                  <a:pt x="1866" y="119"/>
                  <a:pt x="1880" y="130"/>
                  <a:pt x="1883" y="145"/>
                </a:cubicBezTo>
                <a:lnTo>
                  <a:pt x="1958" y="458"/>
                </a:lnTo>
                <a:cubicBezTo>
                  <a:pt x="1959" y="462"/>
                  <a:pt x="1959" y="466"/>
                  <a:pt x="1959" y="470"/>
                </a:cubicBezTo>
                <a:lnTo>
                  <a:pt x="1959" y="1909"/>
                </a:lnTo>
                <a:cubicBezTo>
                  <a:pt x="1959" y="1927"/>
                  <a:pt x="1944" y="1942"/>
                  <a:pt x="1926" y="1942"/>
                </a:cubicBezTo>
                <a:close/>
                <a:moveTo>
                  <a:pt x="1809" y="1875"/>
                </a:moveTo>
                <a:lnTo>
                  <a:pt x="1892" y="1875"/>
                </a:lnTo>
                <a:lnTo>
                  <a:pt x="1892" y="499"/>
                </a:lnTo>
                <a:lnTo>
                  <a:pt x="1809" y="499"/>
                </a:lnTo>
                <a:lnTo>
                  <a:pt x="1809" y="1875"/>
                </a:lnTo>
                <a:close/>
                <a:moveTo>
                  <a:pt x="1818" y="432"/>
                </a:moveTo>
                <a:lnTo>
                  <a:pt x="1884" y="432"/>
                </a:lnTo>
                <a:lnTo>
                  <a:pt x="1851" y="295"/>
                </a:lnTo>
                <a:lnTo>
                  <a:pt x="1818" y="432"/>
                </a:lnTo>
                <a:close/>
                <a:moveTo>
                  <a:pt x="1320" y="1683"/>
                </a:moveTo>
                <a:lnTo>
                  <a:pt x="264" y="1683"/>
                </a:lnTo>
                <a:cubicBezTo>
                  <a:pt x="246" y="1683"/>
                  <a:pt x="231" y="1668"/>
                  <a:pt x="231" y="1650"/>
                </a:cubicBezTo>
                <a:cubicBezTo>
                  <a:pt x="231" y="1631"/>
                  <a:pt x="246" y="1616"/>
                  <a:pt x="264" y="1616"/>
                </a:cubicBezTo>
                <a:lnTo>
                  <a:pt x="1320" y="1616"/>
                </a:lnTo>
                <a:cubicBezTo>
                  <a:pt x="1338" y="1616"/>
                  <a:pt x="1353" y="1631"/>
                  <a:pt x="1353" y="1650"/>
                </a:cubicBezTo>
                <a:cubicBezTo>
                  <a:pt x="1353" y="1668"/>
                  <a:pt x="1338" y="1683"/>
                  <a:pt x="1320" y="1683"/>
                </a:cubicBezTo>
                <a:close/>
                <a:moveTo>
                  <a:pt x="1320" y="1441"/>
                </a:moveTo>
                <a:lnTo>
                  <a:pt x="264" y="1441"/>
                </a:lnTo>
                <a:cubicBezTo>
                  <a:pt x="246" y="1441"/>
                  <a:pt x="231" y="1426"/>
                  <a:pt x="231" y="1407"/>
                </a:cubicBezTo>
                <a:cubicBezTo>
                  <a:pt x="231" y="1389"/>
                  <a:pt x="246" y="1374"/>
                  <a:pt x="264" y="1374"/>
                </a:cubicBezTo>
                <a:lnTo>
                  <a:pt x="1320" y="1374"/>
                </a:lnTo>
                <a:cubicBezTo>
                  <a:pt x="1338" y="1374"/>
                  <a:pt x="1353" y="1389"/>
                  <a:pt x="1353" y="1407"/>
                </a:cubicBezTo>
                <a:cubicBezTo>
                  <a:pt x="1353" y="1426"/>
                  <a:pt x="1338" y="1441"/>
                  <a:pt x="1320" y="1441"/>
                </a:cubicBezTo>
                <a:close/>
                <a:moveTo>
                  <a:pt x="1320" y="815"/>
                </a:moveTo>
                <a:lnTo>
                  <a:pt x="264" y="815"/>
                </a:lnTo>
                <a:cubicBezTo>
                  <a:pt x="246" y="815"/>
                  <a:pt x="231" y="800"/>
                  <a:pt x="231" y="782"/>
                </a:cubicBezTo>
                <a:cubicBezTo>
                  <a:pt x="231" y="763"/>
                  <a:pt x="246" y="748"/>
                  <a:pt x="264" y="748"/>
                </a:cubicBezTo>
                <a:lnTo>
                  <a:pt x="1320" y="748"/>
                </a:lnTo>
                <a:cubicBezTo>
                  <a:pt x="1338" y="748"/>
                  <a:pt x="1353" y="763"/>
                  <a:pt x="1353" y="782"/>
                </a:cubicBezTo>
                <a:cubicBezTo>
                  <a:pt x="1353" y="800"/>
                  <a:pt x="1338" y="815"/>
                  <a:pt x="1320" y="815"/>
                </a:cubicBezTo>
                <a:close/>
                <a:moveTo>
                  <a:pt x="1320" y="573"/>
                </a:moveTo>
                <a:lnTo>
                  <a:pt x="264" y="573"/>
                </a:lnTo>
                <a:cubicBezTo>
                  <a:pt x="246" y="573"/>
                  <a:pt x="231" y="558"/>
                  <a:pt x="231" y="539"/>
                </a:cubicBezTo>
                <a:cubicBezTo>
                  <a:pt x="231" y="521"/>
                  <a:pt x="246" y="506"/>
                  <a:pt x="264" y="506"/>
                </a:cubicBezTo>
                <a:lnTo>
                  <a:pt x="1320" y="506"/>
                </a:lnTo>
                <a:cubicBezTo>
                  <a:pt x="1338" y="506"/>
                  <a:pt x="1353" y="521"/>
                  <a:pt x="1353" y="539"/>
                </a:cubicBezTo>
                <a:cubicBezTo>
                  <a:pt x="1353" y="558"/>
                  <a:pt x="1338" y="573"/>
                  <a:pt x="1320" y="573"/>
                </a:cubicBezTo>
                <a:close/>
                <a:moveTo>
                  <a:pt x="1320" y="330"/>
                </a:moveTo>
                <a:lnTo>
                  <a:pt x="264" y="330"/>
                </a:lnTo>
                <a:cubicBezTo>
                  <a:pt x="246" y="330"/>
                  <a:pt x="231" y="315"/>
                  <a:pt x="231" y="297"/>
                </a:cubicBezTo>
                <a:cubicBezTo>
                  <a:pt x="231" y="278"/>
                  <a:pt x="246" y="264"/>
                  <a:pt x="264" y="264"/>
                </a:cubicBezTo>
                <a:lnTo>
                  <a:pt x="1320" y="264"/>
                </a:lnTo>
                <a:cubicBezTo>
                  <a:pt x="1338" y="264"/>
                  <a:pt x="1353" y="278"/>
                  <a:pt x="1353" y="297"/>
                </a:cubicBezTo>
                <a:cubicBezTo>
                  <a:pt x="1353" y="315"/>
                  <a:pt x="1338" y="330"/>
                  <a:pt x="1320" y="330"/>
                </a:cubicBezTo>
                <a:close/>
              </a:path>
            </a:pathLst>
          </a:custGeom>
          <a:solidFill>
            <a:schemeClr val="accent1">
              <a:lumMod val="75000"/>
            </a:schemeClr>
          </a:solidFill>
          <a:ln>
            <a:noFill/>
          </a:ln>
        </p:spPr>
        <p:txBody>
          <a:bodyPr/>
          <a:lstStyle/>
          <a:p>
            <a:endParaRPr lang="zh-CN" altLang="en-US"/>
          </a:p>
        </p:txBody>
      </p:sp>
      <p:sp>
        <p:nvSpPr>
          <p:cNvPr id="3" name="文本占位符 19"/>
          <p:cNvSpPr txBox="1"/>
          <p:nvPr/>
        </p:nvSpPr>
        <p:spPr>
          <a:xfrm>
            <a:off x="497839" y="486410"/>
            <a:ext cx="6189288" cy="476885"/>
          </a:xfrm>
          <a:prstGeom prst="rect">
            <a:avLst/>
          </a:prstGeom>
          <a:effectLst/>
        </p:spPr>
        <p:txBody>
          <a:bodyPr vert="horz" lIns="101600" tIns="38100" rIns="76200" bIns="38100" rtlCol="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600" b="0" u="none" strike="noStrike" kern="1200" cap="none" spc="200" normalizeH="0" baseline="0">
                <a:solidFill>
                  <a:srgbClr val="426126"/>
                </a:solidFill>
                <a:uFillTx/>
                <a:latin typeface="阿里巴巴普惠体 R" panose="00020600040101010101" charset="-122"/>
                <a:ea typeface="阿里巴巴普惠体 R" panose="00020600040101010101" charset="-122"/>
                <a:cs typeface="+mn-ea"/>
              </a:defRPr>
            </a:lvl1pPr>
            <a:lvl2pPr marL="457200" indent="0" algn="l"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20000"/>
              </a:lnSpc>
              <a:spcBef>
                <a:spcPts val="0"/>
              </a:spcBef>
              <a:spcAft>
                <a:spcPts val="600"/>
              </a:spcAft>
              <a:buFont typeface="Arial" panose="020B0604020202020204" pitchFamily="34" charset="0"/>
              <a:buNone/>
              <a:defRPr sz="18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20000"/>
              </a:lnSpc>
              <a:spcBef>
                <a:spcPts val="0"/>
              </a:spcBef>
              <a:spcAft>
                <a:spcPts val="300"/>
              </a:spcAft>
              <a:buFont typeface="Arial" panose="020B0604020202020204" pitchFamily="34"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zh-CN" altLang="en-US" sz="2800" b="1" noProof="1">
                <a:solidFill>
                  <a:schemeClr val="accent1">
                    <a:lumMod val="75000"/>
                  </a:schemeClr>
                </a:solidFill>
              </a:rPr>
              <a:t>技术合同认定登记</a:t>
            </a:r>
            <a:r>
              <a:rPr lang="en-US" altLang="zh-CN" sz="2800" b="1" noProof="1">
                <a:solidFill>
                  <a:schemeClr val="accent1">
                    <a:lumMod val="75000"/>
                  </a:schemeClr>
                </a:solidFill>
              </a:rPr>
              <a:t>——</a:t>
            </a:r>
            <a:r>
              <a:rPr lang="zh-CN" altLang="en-US" sz="2800" b="1" noProof="1">
                <a:solidFill>
                  <a:schemeClr val="accent1">
                    <a:lumMod val="75000"/>
                  </a:schemeClr>
                </a:solidFill>
              </a:rPr>
              <a:t>登记机构</a:t>
            </a:r>
            <a:endParaRPr lang="zh-CN" altLang="en-US" sz="2800" b="1" noProof="1">
              <a:solidFill>
                <a:schemeClr val="accent1">
                  <a:lumMod val="75000"/>
                </a:schemeClr>
              </a:solidFill>
            </a:endParaRPr>
          </a:p>
        </p:txBody>
      </p:sp>
      <p:sp>
        <p:nvSpPr>
          <p:cNvPr id="6" name="文本占位符 50"/>
          <p:cNvSpPr>
            <a:spLocks noGrp="1"/>
          </p:cNvSpPr>
          <p:nvPr/>
        </p:nvSpPr>
        <p:spPr>
          <a:xfrm>
            <a:off x="2658631" y="1419277"/>
            <a:ext cx="4591914" cy="375920"/>
          </a:xfrm>
          <a:prstGeom prst="rect">
            <a:avLst/>
          </a:prstGeom>
          <a:effectLst/>
        </p:spPr>
        <p:txBody>
          <a:bodyPr vert="horz" lIns="101600" tIns="38100" rIns="76200" bIns="38100" rtlCol="0" anchor="t" anchorCtr="0">
            <a:noAutofit/>
          </a:bodyPr>
          <a:lstStyle>
            <a:lvl1pPr marL="0" indent="0" algn="l" eaLnBrk="1" fontAlgn="auto" latinLnBrk="0" hangingPunct="1">
              <a:lnSpc>
                <a:spcPct val="100000"/>
              </a:lnSpc>
              <a:spcAft>
                <a:spcPts val="0"/>
              </a:spcAft>
              <a:buNone/>
              <a:defRPr sz="2000" b="0" u="none" strike="noStrike" kern="1200" cap="none" spc="200" normalizeH="0" baseline="0">
                <a:solidFill>
                  <a:srgbClr val="00B0F0"/>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z="2800" b="1" dirty="0">
                <a:solidFill>
                  <a:srgbClr val="000000"/>
                </a:solidFill>
                <a:latin typeface="微软雅黑" panose="020B0503020204020204" pitchFamily="34" charset="-122"/>
                <a:ea typeface="微软雅黑" panose="020B0503020204020204" pitchFamily="34" charset="-122"/>
              </a:rPr>
              <a:t>什么是技术合同登记机构？</a:t>
            </a:r>
            <a:endParaRPr lang="zh-CN" altLang="en-US" sz="2800" b="1" strike="noStrike" noProof="1">
              <a:solidFill>
                <a:schemeClr val="accent1">
                  <a:lumMod val="75000"/>
                </a:schemeClr>
              </a:solidFill>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57200"/>
            <a:ext cx="30226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占位符 19"/>
          <p:cNvSpPr>
            <a:spLocks noGrp="1"/>
          </p:cNvSpPr>
          <p:nvPr>
            <p:ph type="body" idx="4294967295"/>
          </p:nvPr>
        </p:nvSpPr>
        <p:spPr>
          <a:xfrm>
            <a:off x="497840" y="486410"/>
            <a:ext cx="3159760" cy="476885"/>
          </a:xfrm>
          <a:effectLst/>
        </p:spPr>
        <p:txBody>
          <a:bodyPr lIns="101600" tIns="38100" rIns="76200" bIns="38100" anchor="t" anchorCtr="0">
            <a:noAutofit/>
          </a:bodyPr>
          <a:lstStyle>
            <a:lvl1pPr marL="0" indent="0" algn="ctr" eaLnBrk="1" fontAlgn="auto" latinLnBrk="0" hangingPunct="1">
              <a:lnSpc>
                <a:spcPct val="100000"/>
              </a:lnSpc>
              <a:spcAft>
                <a:spcPts val="0"/>
              </a:spcAft>
              <a:buNone/>
              <a:defRPr sz="2600" b="0" u="none" strike="noStrike" kern="1200" cap="none" spc="200" normalizeH="0" baseline="0">
                <a:solidFill>
                  <a:srgbClr val="426126"/>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b="1" noProof="1">
                <a:solidFill>
                  <a:schemeClr val="accent1">
                    <a:lumMod val="75000"/>
                  </a:schemeClr>
                </a:solidFill>
              </a:rPr>
              <a:t>技术合同认定登记</a:t>
            </a:r>
            <a:endParaRPr lang="zh-CN" altLang="en-US" b="1" noProof="1">
              <a:solidFill>
                <a:schemeClr val="accent1">
                  <a:lumMod val="75000"/>
                </a:schemeClr>
              </a:solidFill>
            </a:endParaRPr>
          </a:p>
        </p:txBody>
      </p:sp>
      <p:sp>
        <p:nvSpPr>
          <p:cNvPr id="4" name="矩形 3"/>
          <p:cNvSpPr/>
          <p:nvPr/>
        </p:nvSpPr>
        <p:spPr>
          <a:xfrm flipH="1">
            <a:off x="352425" y="457200"/>
            <a:ext cx="7620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占位符 49"/>
          <p:cNvSpPr>
            <a:spLocks noGrp="1"/>
          </p:cNvSpPr>
          <p:nvPr/>
        </p:nvSpPr>
        <p:spPr>
          <a:xfrm>
            <a:off x="2593782" y="1244907"/>
            <a:ext cx="8332719" cy="4439797"/>
          </a:xfrm>
          <a:prstGeom prst="rect">
            <a:avLst/>
          </a:prstGeom>
          <a:effectLst/>
        </p:spPr>
        <p:txBody>
          <a:bodyPr vert="horz" lIns="101600" tIns="38100" rIns="76200" bIns="38100" rtlCol="0" anchor="t" anchorCtr="0">
            <a:noAutofit/>
          </a:bodyPr>
          <a:lstStyle>
            <a:lvl1pPr marL="0" indent="0" algn="l" eaLnBrk="1" fontAlgn="auto" latinLnBrk="0" hangingPunct="1">
              <a:lnSpc>
                <a:spcPct val="140000"/>
              </a:lnSpc>
              <a:spcAft>
                <a:spcPts val="0"/>
              </a:spcAft>
              <a:buNone/>
              <a:defRPr sz="1200" b="0" u="none" strike="noStrike" kern="1200" cap="none" spc="200" normalizeH="0" baseline="0">
                <a:solidFill>
                  <a:srgbClr val="242F35"/>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1">
              <a:lnSpc>
                <a:spcPct val="150000"/>
              </a:lnSpc>
              <a:spcBef>
                <a:spcPts val="1200"/>
              </a:spcBef>
              <a:defRPr/>
            </a:pPr>
            <a:r>
              <a:rPr lang="zh-CN" altLang="en-US" spc="200" dirty="0">
                <a:solidFill>
                  <a:srgbClr val="000000"/>
                </a:solidFill>
                <a:latin typeface="微软雅黑" panose="020B0503020204020204" pitchFamily="34" charset="-122"/>
                <a:ea typeface="微软雅黑" panose="020B0503020204020204" pitchFamily="34" charset="-122"/>
                <a:cs typeface="+mn-ea"/>
              </a:rPr>
              <a:t>合同交易总额：</a:t>
            </a:r>
            <a:r>
              <a:rPr lang="zh-CN" altLang="en-US" sz="2200" b="0" dirty="0">
                <a:solidFill>
                  <a:srgbClr val="000000"/>
                </a:solidFill>
                <a:latin typeface="微软雅黑" panose="020B0503020204020204" pitchFamily="34" charset="-122"/>
                <a:ea typeface="微软雅黑" panose="020B0503020204020204" pitchFamily="34" charset="-122"/>
              </a:rPr>
              <a:t>技术合同成交项目的总金额；</a:t>
            </a:r>
            <a:endParaRPr lang="en-US" altLang="zh-CN" sz="2200" b="0" dirty="0">
              <a:solidFill>
                <a:srgbClr val="000000"/>
              </a:solidFill>
              <a:latin typeface="微软雅黑" panose="020B0503020204020204" pitchFamily="34" charset="-122"/>
              <a:ea typeface="微软雅黑" panose="020B0503020204020204" pitchFamily="34" charset="-122"/>
            </a:endParaRPr>
          </a:p>
          <a:p>
            <a:pPr lvl="1">
              <a:lnSpc>
                <a:spcPct val="150000"/>
              </a:lnSpc>
              <a:spcBef>
                <a:spcPts val="1200"/>
              </a:spcBef>
              <a:defRPr/>
            </a:pPr>
            <a:endParaRPr lang="en-US" altLang="zh-CN" sz="2200" b="0" dirty="0">
              <a:solidFill>
                <a:srgbClr val="000000"/>
              </a:solidFill>
              <a:latin typeface="微软雅黑" panose="020B0503020204020204" pitchFamily="34" charset="-122"/>
              <a:ea typeface="微软雅黑" panose="020B0503020204020204" pitchFamily="34" charset="-122"/>
            </a:endParaRPr>
          </a:p>
          <a:p>
            <a:pPr lvl="1">
              <a:lnSpc>
                <a:spcPct val="150000"/>
              </a:lnSpc>
              <a:spcBef>
                <a:spcPts val="1200"/>
              </a:spcBef>
              <a:defRPr/>
            </a:pPr>
            <a:r>
              <a:rPr lang="zh-CN" altLang="en-US" spc="200" dirty="0">
                <a:solidFill>
                  <a:srgbClr val="000000"/>
                </a:solidFill>
                <a:latin typeface="微软雅黑" panose="020B0503020204020204" pitchFamily="34" charset="-122"/>
                <a:ea typeface="微软雅黑" panose="020B0503020204020204" pitchFamily="34" charset="-122"/>
                <a:cs typeface="+mn-ea"/>
              </a:rPr>
              <a:t>技术交易额：</a:t>
            </a:r>
            <a:r>
              <a:rPr lang="zh-CN" altLang="en-US" sz="2200" b="0" dirty="0">
                <a:solidFill>
                  <a:srgbClr val="000000"/>
                </a:solidFill>
                <a:latin typeface="微软雅黑" panose="020B0503020204020204" pitchFamily="34" charset="-122"/>
                <a:ea typeface="微软雅黑" panose="020B0503020204020204" pitchFamily="34" charset="-122"/>
              </a:rPr>
              <a:t>从合同交易总额中扣除购置</a:t>
            </a:r>
            <a:r>
              <a:rPr lang="zh-CN" altLang="en-US" sz="2200" spc="200" dirty="0">
                <a:solidFill>
                  <a:srgbClr val="00B0F0"/>
                </a:solidFill>
                <a:latin typeface="微软雅黑" panose="020B0503020204020204" pitchFamily="34" charset="-122"/>
                <a:ea typeface="微软雅黑" panose="020B0503020204020204" pitchFamily="34" charset="-122"/>
                <a:cs typeface="+mn-ea"/>
              </a:rPr>
              <a:t>设备、仪器、零部件、原材料</a:t>
            </a:r>
            <a:r>
              <a:rPr lang="zh-CN" altLang="en-US" sz="2200" b="0" dirty="0">
                <a:solidFill>
                  <a:srgbClr val="000000"/>
                </a:solidFill>
                <a:latin typeface="微软雅黑" panose="020B0503020204020204" pitchFamily="34" charset="-122"/>
                <a:ea typeface="微软雅黑" panose="020B0503020204020204" pitchFamily="34" charset="-122"/>
              </a:rPr>
              <a:t>等非技术性费用后的剩余金额。但合理数量标的物的直接成本不计入非技术性费用；</a:t>
            </a:r>
            <a:endParaRPr lang="en-US" altLang="zh-CN" sz="2200" b="0" dirty="0">
              <a:solidFill>
                <a:srgbClr val="000000"/>
              </a:solidFill>
              <a:latin typeface="微软雅黑" panose="020B0503020204020204" pitchFamily="34" charset="-122"/>
              <a:ea typeface="微软雅黑" panose="020B0503020204020204" pitchFamily="34" charset="-122"/>
            </a:endParaRPr>
          </a:p>
          <a:p>
            <a:pPr lvl="1">
              <a:lnSpc>
                <a:spcPct val="150000"/>
              </a:lnSpc>
              <a:spcBef>
                <a:spcPts val="1200"/>
              </a:spcBef>
              <a:defRPr/>
            </a:pPr>
            <a:endParaRPr lang="en-US" altLang="zh-CN" sz="2200" spc="200" dirty="0">
              <a:solidFill>
                <a:srgbClr val="00B0F0"/>
              </a:solidFill>
              <a:latin typeface="黑体" panose="02010609060101010101" charset="-122"/>
              <a:ea typeface="黑体" panose="02010609060101010101" charset="-122"/>
              <a:cs typeface="+mn-ea"/>
            </a:endParaRPr>
          </a:p>
          <a:p>
            <a:pPr lvl="1">
              <a:lnSpc>
                <a:spcPct val="150000"/>
              </a:lnSpc>
              <a:spcBef>
                <a:spcPts val="1200"/>
              </a:spcBef>
              <a:defRPr/>
            </a:pPr>
            <a:endParaRPr lang="en-US" altLang="zh-CN" sz="1800" b="0" dirty="0">
              <a:solidFill>
                <a:srgbClr val="000000"/>
              </a:solidFill>
              <a:latin typeface="黑体" panose="02010609060101010101" charset="-122"/>
              <a:ea typeface="黑体" panose="02010609060101010101" charset="-122"/>
            </a:endParaRPr>
          </a:p>
          <a:p>
            <a:pPr lvl="1">
              <a:lnSpc>
                <a:spcPct val="150000"/>
              </a:lnSpc>
              <a:spcBef>
                <a:spcPts val="1200"/>
              </a:spcBef>
              <a:defRPr/>
            </a:pPr>
            <a:endParaRPr lang="en-US" altLang="zh-CN" sz="1800" b="0" dirty="0">
              <a:solidFill>
                <a:srgbClr val="000000"/>
              </a:solidFill>
              <a:latin typeface="黑体" panose="02010609060101010101" charset="-122"/>
              <a:ea typeface="黑体" panose="02010609060101010101" charset="-122"/>
            </a:endParaRPr>
          </a:p>
          <a:p>
            <a:pPr lvl="1">
              <a:lnSpc>
                <a:spcPct val="150000"/>
              </a:lnSpc>
              <a:spcBef>
                <a:spcPts val="1200"/>
              </a:spcBef>
              <a:defRPr/>
            </a:pPr>
            <a:endParaRPr lang="en-US" altLang="zh-CN" sz="1800" b="0" dirty="0">
              <a:solidFill>
                <a:srgbClr val="000000"/>
              </a:solidFill>
              <a:latin typeface="微软雅黑" panose="020B0503020204020204" pitchFamily="34" charset="-122"/>
              <a:ea typeface="微软雅黑" panose="020B0503020204020204" pitchFamily="34" charset="-122"/>
            </a:endParaRPr>
          </a:p>
          <a:p>
            <a:pPr lvl="1">
              <a:lnSpc>
                <a:spcPct val="150000"/>
              </a:lnSpc>
              <a:spcBef>
                <a:spcPts val="1200"/>
              </a:spcBef>
              <a:defRPr/>
            </a:pPr>
            <a:endParaRPr lang="zh-CN" altLang="en-US" sz="1800" b="0" dirty="0">
              <a:latin typeface="微软雅黑" panose="020B0503020204020204" pitchFamily="34" charset="-122"/>
              <a:ea typeface="微软雅黑" panose="020B0503020204020204" pitchFamily="34" charset="-122"/>
            </a:endParaRPr>
          </a:p>
        </p:txBody>
      </p:sp>
      <p:sp>
        <p:nvSpPr>
          <p:cNvPr id="51" name="文本占位符 50"/>
          <p:cNvSpPr>
            <a:spLocks noGrp="1"/>
          </p:cNvSpPr>
          <p:nvPr/>
        </p:nvSpPr>
        <p:spPr>
          <a:xfrm>
            <a:off x="2593782" y="1637882"/>
            <a:ext cx="4131109" cy="375920"/>
          </a:xfrm>
          <a:prstGeom prst="rect">
            <a:avLst/>
          </a:prstGeom>
          <a:effectLst/>
        </p:spPr>
        <p:txBody>
          <a:bodyPr vert="horz" lIns="101600" tIns="38100" rIns="76200" bIns="38100" rtlCol="0" anchor="t" anchorCtr="0">
            <a:noAutofit/>
          </a:bodyPr>
          <a:lstStyle>
            <a:lvl1pPr marL="0" indent="0" algn="l" eaLnBrk="1" fontAlgn="auto" latinLnBrk="0" hangingPunct="1">
              <a:lnSpc>
                <a:spcPct val="100000"/>
              </a:lnSpc>
              <a:spcAft>
                <a:spcPts val="0"/>
              </a:spcAft>
              <a:buNone/>
              <a:defRPr sz="2000" b="0" u="none" strike="noStrike" kern="1200" cap="none" spc="200" normalizeH="0" baseline="0">
                <a:solidFill>
                  <a:srgbClr val="00B0F0"/>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zh-CN" altLang="en-US" sz="2400" b="1" strike="noStrike" noProof="1">
              <a:solidFill>
                <a:schemeClr val="accent1">
                  <a:lumMod val="75000"/>
                </a:schemeClr>
              </a:solidFill>
            </a:endParaRPr>
          </a:p>
        </p:txBody>
      </p:sp>
      <p:sp>
        <p:nvSpPr>
          <p:cNvPr id="54" name="泪滴形 53"/>
          <p:cNvSpPr/>
          <p:nvPr/>
        </p:nvSpPr>
        <p:spPr>
          <a:xfrm>
            <a:off x="1133917" y="1935331"/>
            <a:ext cx="1008000" cy="100800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211387" y="2007086"/>
            <a:ext cx="864000" cy="864000"/>
          </a:xfrm>
          <a:prstGeom prst="ellipse">
            <a:avLst/>
          </a:prstGeom>
          <a:solidFill>
            <a:schemeClr val="bg1"/>
          </a:solidFill>
          <a:ln>
            <a:noFill/>
          </a:ln>
          <a:effectLst>
            <a:outerShdw blurRad="254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book-outline_30010"/>
          <p:cNvSpPr>
            <a:spLocks noChangeAspect="1"/>
          </p:cNvSpPr>
          <p:nvPr/>
        </p:nvSpPr>
        <p:spPr bwMode="auto">
          <a:xfrm>
            <a:off x="1443407" y="2226397"/>
            <a:ext cx="408082" cy="438881"/>
          </a:xfrm>
          <a:custGeom>
            <a:avLst/>
            <a:gdLst>
              <a:gd name="T0" fmla="*/ 33 w 1959"/>
              <a:gd name="T1" fmla="*/ 2111 h 2111"/>
              <a:gd name="T2" fmla="*/ 0 w 1959"/>
              <a:gd name="T3" fmla="*/ 33 h 2111"/>
              <a:gd name="T4" fmla="*/ 1550 w 1959"/>
              <a:gd name="T5" fmla="*/ 0 h 2111"/>
              <a:gd name="T6" fmla="*/ 1584 w 1959"/>
              <a:gd name="T7" fmla="*/ 2078 h 2111"/>
              <a:gd name="T8" fmla="*/ 67 w 1959"/>
              <a:gd name="T9" fmla="*/ 2045 h 2111"/>
              <a:gd name="T10" fmla="*/ 1517 w 1959"/>
              <a:gd name="T11" fmla="*/ 67 h 2111"/>
              <a:gd name="T12" fmla="*/ 67 w 1959"/>
              <a:gd name="T13" fmla="*/ 2045 h 2111"/>
              <a:gd name="T14" fmla="*/ 1776 w 1959"/>
              <a:gd name="T15" fmla="*/ 1942 h 2111"/>
              <a:gd name="T16" fmla="*/ 1742 w 1959"/>
              <a:gd name="T17" fmla="*/ 470 h 2111"/>
              <a:gd name="T18" fmla="*/ 1818 w 1959"/>
              <a:gd name="T19" fmla="*/ 145 h 2111"/>
              <a:gd name="T20" fmla="*/ 1883 w 1959"/>
              <a:gd name="T21" fmla="*/ 145 h 2111"/>
              <a:gd name="T22" fmla="*/ 1959 w 1959"/>
              <a:gd name="T23" fmla="*/ 470 h 2111"/>
              <a:gd name="T24" fmla="*/ 1926 w 1959"/>
              <a:gd name="T25" fmla="*/ 1942 h 2111"/>
              <a:gd name="T26" fmla="*/ 1892 w 1959"/>
              <a:gd name="T27" fmla="*/ 1875 h 2111"/>
              <a:gd name="T28" fmla="*/ 1809 w 1959"/>
              <a:gd name="T29" fmla="*/ 499 h 2111"/>
              <a:gd name="T30" fmla="*/ 1818 w 1959"/>
              <a:gd name="T31" fmla="*/ 432 h 2111"/>
              <a:gd name="T32" fmla="*/ 1851 w 1959"/>
              <a:gd name="T33" fmla="*/ 295 h 2111"/>
              <a:gd name="T34" fmla="*/ 1320 w 1959"/>
              <a:gd name="T35" fmla="*/ 1683 h 2111"/>
              <a:gd name="T36" fmla="*/ 231 w 1959"/>
              <a:gd name="T37" fmla="*/ 1650 h 2111"/>
              <a:gd name="T38" fmla="*/ 1320 w 1959"/>
              <a:gd name="T39" fmla="*/ 1616 h 2111"/>
              <a:gd name="T40" fmla="*/ 1320 w 1959"/>
              <a:gd name="T41" fmla="*/ 1683 h 2111"/>
              <a:gd name="T42" fmla="*/ 264 w 1959"/>
              <a:gd name="T43" fmla="*/ 1441 h 2111"/>
              <a:gd name="T44" fmla="*/ 264 w 1959"/>
              <a:gd name="T45" fmla="*/ 1374 h 2111"/>
              <a:gd name="T46" fmla="*/ 1353 w 1959"/>
              <a:gd name="T47" fmla="*/ 1407 h 2111"/>
              <a:gd name="T48" fmla="*/ 1320 w 1959"/>
              <a:gd name="T49" fmla="*/ 815 h 2111"/>
              <a:gd name="T50" fmla="*/ 231 w 1959"/>
              <a:gd name="T51" fmla="*/ 782 h 2111"/>
              <a:gd name="T52" fmla="*/ 1320 w 1959"/>
              <a:gd name="T53" fmla="*/ 748 h 2111"/>
              <a:gd name="T54" fmla="*/ 1320 w 1959"/>
              <a:gd name="T55" fmla="*/ 815 h 2111"/>
              <a:gd name="T56" fmla="*/ 264 w 1959"/>
              <a:gd name="T57" fmla="*/ 573 h 2111"/>
              <a:gd name="T58" fmla="*/ 264 w 1959"/>
              <a:gd name="T59" fmla="*/ 506 h 2111"/>
              <a:gd name="T60" fmla="*/ 1353 w 1959"/>
              <a:gd name="T61" fmla="*/ 539 h 2111"/>
              <a:gd name="T62" fmla="*/ 1320 w 1959"/>
              <a:gd name="T63" fmla="*/ 330 h 2111"/>
              <a:gd name="T64" fmla="*/ 231 w 1959"/>
              <a:gd name="T65" fmla="*/ 297 h 2111"/>
              <a:gd name="T66" fmla="*/ 1320 w 1959"/>
              <a:gd name="T67" fmla="*/ 264 h 2111"/>
              <a:gd name="T68" fmla="*/ 1320 w 1959"/>
              <a:gd name="T69" fmla="*/ 330 h 2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9" h="2111">
                <a:moveTo>
                  <a:pt x="1550" y="2111"/>
                </a:moveTo>
                <a:lnTo>
                  <a:pt x="33" y="2111"/>
                </a:lnTo>
                <a:cubicBezTo>
                  <a:pt x="15" y="2111"/>
                  <a:pt x="0" y="2096"/>
                  <a:pt x="0" y="2078"/>
                </a:cubicBezTo>
                <a:lnTo>
                  <a:pt x="0" y="33"/>
                </a:lnTo>
                <a:cubicBezTo>
                  <a:pt x="0" y="15"/>
                  <a:pt x="15" y="0"/>
                  <a:pt x="33" y="0"/>
                </a:cubicBezTo>
                <a:lnTo>
                  <a:pt x="1550" y="0"/>
                </a:lnTo>
                <a:cubicBezTo>
                  <a:pt x="1569" y="0"/>
                  <a:pt x="1584" y="15"/>
                  <a:pt x="1584" y="33"/>
                </a:cubicBezTo>
                <a:lnTo>
                  <a:pt x="1584" y="2078"/>
                </a:lnTo>
                <a:cubicBezTo>
                  <a:pt x="1584" y="2096"/>
                  <a:pt x="1569" y="2111"/>
                  <a:pt x="1550" y="2111"/>
                </a:cubicBezTo>
                <a:close/>
                <a:moveTo>
                  <a:pt x="67" y="2045"/>
                </a:moveTo>
                <a:lnTo>
                  <a:pt x="1517" y="2045"/>
                </a:lnTo>
                <a:lnTo>
                  <a:pt x="1517" y="67"/>
                </a:lnTo>
                <a:lnTo>
                  <a:pt x="67" y="67"/>
                </a:lnTo>
                <a:lnTo>
                  <a:pt x="67" y="2045"/>
                </a:lnTo>
                <a:close/>
                <a:moveTo>
                  <a:pt x="1926" y="1942"/>
                </a:moveTo>
                <a:lnTo>
                  <a:pt x="1776" y="1942"/>
                </a:lnTo>
                <a:cubicBezTo>
                  <a:pt x="1757" y="1942"/>
                  <a:pt x="1742" y="1927"/>
                  <a:pt x="1742" y="1909"/>
                </a:cubicBezTo>
                <a:lnTo>
                  <a:pt x="1742" y="470"/>
                </a:lnTo>
                <a:cubicBezTo>
                  <a:pt x="1742" y="466"/>
                  <a:pt x="1742" y="462"/>
                  <a:pt x="1743" y="458"/>
                </a:cubicBezTo>
                <a:lnTo>
                  <a:pt x="1818" y="145"/>
                </a:lnTo>
                <a:cubicBezTo>
                  <a:pt x="1822" y="130"/>
                  <a:pt x="1835" y="119"/>
                  <a:pt x="1851" y="119"/>
                </a:cubicBezTo>
                <a:cubicBezTo>
                  <a:pt x="1866" y="119"/>
                  <a:pt x="1880" y="130"/>
                  <a:pt x="1883" y="145"/>
                </a:cubicBezTo>
                <a:lnTo>
                  <a:pt x="1958" y="458"/>
                </a:lnTo>
                <a:cubicBezTo>
                  <a:pt x="1959" y="462"/>
                  <a:pt x="1959" y="466"/>
                  <a:pt x="1959" y="470"/>
                </a:cubicBezTo>
                <a:lnTo>
                  <a:pt x="1959" y="1909"/>
                </a:lnTo>
                <a:cubicBezTo>
                  <a:pt x="1959" y="1927"/>
                  <a:pt x="1944" y="1942"/>
                  <a:pt x="1926" y="1942"/>
                </a:cubicBezTo>
                <a:close/>
                <a:moveTo>
                  <a:pt x="1809" y="1875"/>
                </a:moveTo>
                <a:lnTo>
                  <a:pt x="1892" y="1875"/>
                </a:lnTo>
                <a:lnTo>
                  <a:pt x="1892" y="499"/>
                </a:lnTo>
                <a:lnTo>
                  <a:pt x="1809" y="499"/>
                </a:lnTo>
                <a:lnTo>
                  <a:pt x="1809" y="1875"/>
                </a:lnTo>
                <a:close/>
                <a:moveTo>
                  <a:pt x="1818" y="432"/>
                </a:moveTo>
                <a:lnTo>
                  <a:pt x="1884" y="432"/>
                </a:lnTo>
                <a:lnTo>
                  <a:pt x="1851" y="295"/>
                </a:lnTo>
                <a:lnTo>
                  <a:pt x="1818" y="432"/>
                </a:lnTo>
                <a:close/>
                <a:moveTo>
                  <a:pt x="1320" y="1683"/>
                </a:moveTo>
                <a:lnTo>
                  <a:pt x="264" y="1683"/>
                </a:lnTo>
                <a:cubicBezTo>
                  <a:pt x="246" y="1683"/>
                  <a:pt x="231" y="1668"/>
                  <a:pt x="231" y="1650"/>
                </a:cubicBezTo>
                <a:cubicBezTo>
                  <a:pt x="231" y="1631"/>
                  <a:pt x="246" y="1616"/>
                  <a:pt x="264" y="1616"/>
                </a:cubicBezTo>
                <a:lnTo>
                  <a:pt x="1320" y="1616"/>
                </a:lnTo>
                <a:cubicBezTo>
                  <a:pt x="1338" y="1616"/>
                  <a:pt x="1353" y="1631"/>
                  <a:pt x="1353" y="1650"/>
                </a:cubicBezTo>
                <a:cubicBezTo>
                  <a:pt x="1353" y="1668"/>
                  <a:pt x="1338" y="1683"/>
                  <a:pt x="1320" y="1683"/>
                </a:cubicBezTo>
                <a:close/>
                <a:moveTo>
                  <a:pt x="1320" y="1441"/>
                </a:moveTo>
                <a:lnTo>
                  <a:pt x="264" y="1441"/>
                </a:lnTo>
                <a:cubicBezTo>
                  <a:pt x="246" y="1441"/>
                  <a:pt x="231" y="1426"/>
                  <a:pt x="231" y="1407"/>
                </a:cubicBezTo>
                <a:cubicBezTo>
                  <a:pt x="231" y="1389"/>
                  <a:pt x="246" y="1374"/>
                  <a:pt x="264" y="1374"/>
                </a:cubicBezTo>
                <a:lnTo>
                  <a:pt x="1320" y="1374"/>
                </a:lnTo>
                <a:cubicBezTo>
                  <a:pt x="1338" y="1374"/>
                  <a:pt x="1353" y="1389"/>
                  <a:pt x="1353" y="1407"/>
                </a:cubicBezTo>
                <a:cubicBezTo>
                  <a:pt x="1353" y="1426"/>
                  <a:pt x="1338" y="1441"/>
                  <a:pt x="1320" y="1441"/>
                </a:cubicBezTo>
                <a:close/>
                <a:moveTo>
                  <a:pt x="1320" y="815"/>
                </a:moveTo>
                <a:lnTo>
                  <a:pt x="264" y="815"/>
                </a:lnTo>
                <a:cubicBezTo>
                  <a:pt x="246" y="815"/>
                  <a:pt x="231" y="800"/>
                  <a:pt x="231" y="782"/>
                </a:cubicBezTo>
                <a:cubicBezTo>
                  <a:pt x="231" y="763"/>
                  <a:pt x="246" y="748"/>
                  <a:pt x="264" y="748"/>
                </a:cubicBezTo>
                <a:lnTo>
                  <a:pt x="1320" y="748"/>
                </a:lnTo>
                <a:cubicBezTo>
                  <a:pt x="1338" y="748"/>
                  <a:pt x="1353" y="763"/>
                  <a:pt x="1353" y="782"/>
                </a:cubicBezTo>
                <a:cubicBezTo>
                  <a:pt x="1353" y="800"/>
                  <a:pt x="1338" y="815"/>
                  <a:pt x="1320" y="815"/>
                </a:cubicBezTo>
                <a:close/>
                <a:moveTo>
                  <a:pt x="1320" y="573"/>
                </a:moveTo>
                <a:lnTo>
                  <a:pt x="264" y="573"/>
                </a:lnTo>
                <a:cubicBezTo>
                  <a:pt x="246" y="573"/>
                  <a:pt x="231" y="558"/>
                  <a:pt x="231" y="539"/>
                </a:cubicBezTo>
                <a:cubicBezTo>
                  <a:pt x="231" y="521"/>
                  <a:pt x="246" y="506"/>
                  <a:pt x="264" y="506"/>
                </a:cubicBezTo>
                <a:lnTo>
                  <a:pt x="1320" y="506"/>
                </a:lnTo>
                <a:cubicBezTo>
                  <a:pt x="1338" y="506"/>
                  <a:pt x="1353" y="521"/>
                  <a:pt x="1353" y="539"/>
                </a:cubicBezTo>
                <a:cubicBezTo>
                  <a:pt x="1353" y="558"/>
                  <a:pt x="1338" y="573"/>
                  <a:pt x="1320" y="573"/>
                </a:cubicBezTo>
                <a:close/>
                <a:moveTo>
                  <a:pt x="1320" y="330"/>
                </a:moveTo>
                <a:lnTo>
                  <a:pt x="264" y="330"/>
                </a:lnTo>
                <a:cubicBezTo>
                  <a:pt x="246" y="330"/>
                  <a:pt x="231" y="315"/>
                  <a:pt x="231" y="297"/>
                </a:cubicBezTo>
                <a:cubicBezTo>
                  <a:pt x="231" y="278"/>
                  <a:pt x="246" y="264"/>
                  <a:pt x="264" y="264"/>
                </a:cubicBezTo>
                <a:lnTo>
                  <a:pt x="1320" y="264"/>
                </a:lnTo>
                <a:cubicBezTo>
                  <a:pt x="1338" y="264"/>
                  <a:pt x="1353" y="278"/>
                  <a:pt x="1353" y="297"/>
                </a:cubicBezTo>
                <a:cubicBezTo>
                  <a:pt x="1353" y="315"/>
                  <a:pt x="1338" y="330"/>
                  <a:pt x="1320" y="330"/>
                </a:cubicBezTo>
                <a:close/>
              </a:path>
            </a:pathLst>
          </a:custGeom>
          <a:solidFill>
            <a:schemeClr val="accent1">
              <a:lumMod val="75000"/>
            </a:schemeClr>
          </a:solidFill>
          <a:ln>
            <a:noFill/>
          </a:ln>
        </p:spPr>
        <p:txBody>
          <a:bodyPr/>
          <a:lstStyle/>
          <a:p>
            <a:endParaRPr lang="zh-CN" altLang="en-US"/>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57200"/>
            <a:ext cx="30226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占位符 19"/>
          <p:cNvSpPr>
            <a:spLocks noGrp="1"/>
          </p:cNvSpPr>
          <p:nvPr>
            <p:ph type="body" idx="4294967295"/>
          </p:nvPr>
        </p:nvSpPr>
        <p:spPr>
          <a:xfrm>
            <a:off x="497840" y="486410"/>
            <a:ext cx="2442210" cy="476885"/>
          </a:xfrm>
          <a:effectLst/>
        </p:spPr>
        <p:txBody>
          <a:bodyPr lIns="101600" tIns="38100" rIns="76200" bIns="38100" anchor="t" anchorCtr="0">
            <a:noAutofit/>
          </a:bodyPr>
          <a:lstStyle>
            <a:lvl1pPr marL="0" indent="0" algn="ctr" eaLnBrk="1" fontAlgn="auto" latinLnBrk="0" hangingPunct="1">
              <a:lnSpc>
                <a:spcPct val="100000"/>
              </a:lnSpc>
              <a:spcAft>
                <a:spcPts val="0"/>
              </a:spcAft>
              <a:buNone/>
              <a:defRPr sz="2600" b="0" u="none" strike="noStrike" kern="1200" cap="none" spc="200" normalizeH="0" baseline="0">
                <a:solidFill>
                  <a:srgbClr val="426126"/>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noProof="1" smtClean="0">
                <a:solidFill>
                  <a:schemeClr val="accent1">
                    <a:lumMod val="75000"/>
                  </a:schemeClr>
                </a:solidFill>
              </a:rPr>
              <a:t>认定登记流程</a:t>
            </a:r>
            <a:endParaRPr lang="zh-CN" altLang="en-US" noProof="1" smtClean="0">
              <a:solidFill>
                <a:schemeClr val="accent1">
                  <a:lumMod val="75000"/>
                </a:schemeClr>
              </a:solidFill>
            </a:endParaRPr>
          </a:p>
        </p:txBody>
      </p:sp>
      <p:sp>
        <p:nvSpPr>
          <p:cNvPr id="4" name="矩形 3"/>
          <p:cNvSpPr/>
          <p:nvPr/>
        </p:nvSpPr>
        <p:spPr>
          <a:xfrm flipH="1">
            <a:off x="352425" y="457200"/>
            <a:ext cx="7620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4" name="表格 23"/>
          <p:cNvGraphicFramePr>
            <a:graphicFrameLocks noGrp="1"/>
          </p:cNvGraphicFramePr>
          <p:nvPr/>
        </p:nvGraphicFramePr>
        <p:xfrm>
          <a:off x="914400" y="1684655"/>
          <a:ext cx="10125075" cy="3946525"/>
        </p:xfrm>
        <a:graphic>
          <a:graphicData uri="http://schemas.openxmlformats.org/drawingml/2006/table">
            <a:tbl>
              <a:tblPr>
                <a:tableStyleId>{00000000-0000-0000-0000-000000000000}</a:tableStyleId>
              </a:tblPr>
              <a:tblGrid>
                <a:gridCol w="1950720"/>
                <a:gridCol w="6309995"/>
                <a:gridCol w="1864360"/>
              </a:tblGrid>
              <a:tr h="757555">
                <a:tc>
                  <a:txBody>
                    <a:bodyPr/>
                    <a:lstStyle/>
                    <a:p>
                      <a:pPr marL="0" indent="0" algn="ctr" defTabSz="0" eaLnBrk="1" latinLnBrk="0" hangingPunct="1">
                        <a:lnSpc>
                          <a:spcPct val="100000"/>
                        </a:lnSpc>
                        <a:spcBef>
                          <a:spcPts val="0"/>
                        </a:spcBef>
                        <a:spcAft>
                          <a:spcPts val="0"/>
                        </a:spcAft>
                        <a:buFontTx/>
                        <a:buNone/>
                      </a:pPr>
                      <a:r>
                        <a:rPr kumimoji="0" sz="2400" b="0" i="0" strike="noStrike" kern="1200" cap="none" dirty="0">
                          <a:solidFill>
                            <a:schemeClr val="tx1"/>
                          </a:solidFill>
                          <a:latin typeface="Calibri" panose="020F0502020204030204" charset="0"/>
                          <a:ea typeface="微软雅黑" panose="020B0503020204020204" pitchFamily="34" charset="-122"/>
                        </a:rPr>
                        <a:t>申请人</a:t>
                      </a:r>
                      <a:endParaRPr kumimoji="0" lang="ko-KR" altLang="en-US" sz="2400" b="0" i="0" strike="noStrike" kern="1200" cap="none" dirty="0">
                        <a:solidFill>
                          <a:schemeClr val="tx1"/>
                        </a:solidFill>
                        <a:latin typeface="Calibri" panose="020F0502020204030204" charset="0"/>
                        <a:ea typeface="微软雅黑" panose="020B0503020204020204" pitchFamily="34" charset="-122"/>
                      </a:endParaRPr>
                    </a:p>
                  </a:txBody>
                  <a:tcPr anchor="ctr">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9CD3EF"/>
                    </a:solidFill>
                  </a:tcPr>
                </a:tc>
                <a:tc>
                  <a:txBody>
                    <a:bodyPr/>
                    <a:lstStyle/>
                    <a:p>
                      <a:pPr marL="0" indent="0" algn="ctr" defTabSz="0" eaLnBrk="1" latinLnBrk="0" hangingPunct="1">
                        <a:lnSpc>
                          <a:spcPct val="100000"/>
                        </a:lnSpc>
                        <a:spcBef>
                          <a:spcPts val="0"/>
                        </a:spcBef>
                        <a:spcAft>
                          <a:spcPts val="0"/>
                        </a:spcAft>
                        <a:buFontTx/>
                        <a:buNone/>
                      </a:pPr>
                      <a:r>
                        <a:rPr kumimoji="0" sz="2400" b="0" i="0" strike="noStrike" kern="1200" cap="none">
                          <a:solidFill>
                            <a:schemeClr val="tx1"/>
                          </a:solidFill>
                          <a:latin typeface="Calibri" panose="020F0502020204030204" charset="0"/>
                          <a:ea typeface="微软雅黑" panose="020B0503020204020204" pitchFamily="34" charset="-122"/>
                        </a:rPr>
                        <a:t>登记处</a:t>
                      </a:r>
                      <a:endParaRPr kumimoji="0" lang="ko-KR" altLang="en-US" sz="2400" b="0" i="0" strike="noStrike" kern="1200" cap="none">
                        <a:solidFill>
                          <a:schemeClr val="tx1"/>
                        </a:solidFill>
                        <a:latin typeface="Calibri" panose="020F0502020204030204" charset="0"/>
                        <a:ea typeface="微软雅黑" panose="020B0503020204020204" pitchFamily="34" charset="-122"/>
                      </a:endParaRPr>
                    </a:p>
                  </a:txBody>
                  <a:tcPr anchor="ctr">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C6E0B3"/>
                    </a:solidFill>
                  </a:tcPr>
                </a:tc>
                <a:tc>
                  <a:txBody>
                    <a:bodyPr/>
                    <a:lstStyle/>
                    <a:p>
                      <a:pPr marL="0" indent="0" algn="ctr" defTabSz="0" eaLnBrk="1" latinLnBrk="0" hangingPunct="1">
                        <a:lnSpc>
                          <a:spcPct val="100000"/>
                        </a:lnSpc>
                        <a:spcBef>
                          <a:spcPts val="0"/>
                        </a:spcBef>
                        <a:spcAft>
                          <a:spcPts val="0"/>
                        </a:spcAft>
                        <a:buFontTx/>
                        <a:buNone/>
                      </a:pPr>
                      <a:r>
                        <a:rPr kumimoji="0" sz="2400" b="0" i="0" strike="noStrike" kern="1200" cap="none">
                          <a:solidFill>
                            <a:schemeClr val="tx1"/>
                          </a:solidFill>
                          <a:latin typeface="Calibri" panose="020F0502020204030204" charset="0"/>
                          <a:ea typeface="微软雅黑" panose="020B0503020204020204" pitchFamily="34" charset="-122"/>
                        </a:rPr>
                        <a:t>市场办</a:t>
                      </a:r>
                      <a:endParaRPr kumimoji="0" lang="ko-KR" altLang="en-US" sz="2400" b="0" i="0" strike="noStrike" kern="1200" cap="none">
                        <a:solidFill>
                          <a:schemeClr val="tx1"/>
                        </a:solidFill>
                        <a:latin typeface="Calibri" panose="020F0502020204030204" charset="0"/>
                        <a:ea typeface="微软雅黑" panose="020B0503020204020204" pitchFamily="34" charset="-122"/>
                      </a:endParaRPr>
                    </a:p>
                  </a:txBody>
                  <a:tcPr anchor="ctr">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008080"/>
                    </a:solidFill>
                  </a:tcPr>
                </a:tc>
              </a:tr>
              <a:tr h="2064385">
                <a:tc>
                  <a:txBody>
                    <a:bodyPr/>
                    <a:lstStyle/>
                    <a:p>
                      <a:pPr marL="0" indent="0" algn="ctr" defTabSz="0" eaLnBrk="1" latinLnBrk="0" hangingPunct="1">
                        <a:lnSpc>
                          <a:spcPct val="100000"/>
                        </a:lnSpc>
                        <a:spcBef>
                          <a:spcPts val="0"/>
                        </a:spcBef>
                        <a:spcAft>
                          <a:spcPts val="0"/>
                        </a:spcAft>
                        <a:buFontTx/>
                        <a:buNone/>
                      </a:pPr>
                      <a:endParaRPr kumimoji="0" lang="ko-KR" altLang="en-US" sz="2800" b="0" i="0" strike="noStrike" kern="1200" cap="none">
                        <a:solidFill>
                          <a:schemeClr val="bg2"/>
                        </a:solidFill>
                        <a:latin typeface="Calibri" panose="020F0502020204030204" charset="0"/>
                        <a:ea typeface="微软雅黑" panose="020B0503020204020204" pitchFamily="34" charset="-122"/>
                      </a:endParaRPr>
                    </a:p>
                  </a:txBody>
                  <a:tcPr anchor="ctr">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9CD3EF"/>
                    </a:solidFill>
                  </a:tcPr>
                </a:tc>
                <a:tc>
                  <a:txBody>
                    <a:bodyPr/>
                    <a:lstStyle/>
                    <a:p>
                      <a:pPr marL="0" indent="0" algn="ctr" defTabSz="0" eaLnBrk="1" latinLnBrk="0" hangingPunct="1">
                        <a:lnSpc>
                          <a:spcPct val="100000"/>
                        </a:lnSpc>
                        <a:spcBef>
                          <a:spcPts val="0"/>
                        </a:spcBef>
                        <a:spcAft>
                          <a:spcPts val="0"/>
                        </a:spcAft>
                        <a:buFontTx/>
                        <a:buNone/>
                      </a:pPr>
                      <a:endParaRPr kumimoji="0" lang="ko-KR" altLang="en-US" sz="2800" b="0" i="0" strike="noStrike" kern="1200" cap="none" dirty="0">
                        <a:solidFill>
                          <a:schemeClr val="bg2"/>
                        </a:solidFill>
                        <a:latin typeface="Calibri" panose="020F0502020204030204" charset="0"/>
                        <a:ea typeface="微软雅黑" panose="020B0503020204020204" pitchFamily="34" charset="-122"/>
                      </a:endParaRPr>
                    </a:p>
                  </a:txBody>
                  <a:tcPr anchor="ctr">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C6E0B3"/>
                    </a:solidFill>
                  </a:tcPr>
                </a:tc>
                <a:tc>
                  <a:txBody>
                    <a:bodyPr/>
                    <a:lstStyle/>
                    <a:p>
                      <a:pPr marL="0" indent="0" algn="ctr" defTabSz="0" eaLnBrk="1" latinLnBrk="0" hangingPunct="1">
                        <a:lnSpc>
                          <a:spcPct val="100000"/>
                        </a:lnSpc>
                        <a:spcBef>
                          <a:spcPts val="0"/>
                        </a:spcBef>
                        <a:spcAft>
                          <a:spcPts val="0"/>
                        </a:spcAft>
                        <a:buFontTx/>
                        <a:buNone/>
                      </a:pPr>
                      <a:endParaRPr kumimoji="0" lang="ko-KR" altLang="en-US" sz="2800" b="0" i="0" strike="noStrike" kern="1200" cap="none">
                        <a:solidFill>
                          <a:schemeClr val="bg2"/>
                        </a:solidFill>
                        <a:latin typeface="Calibri" panose="020F0502020204030204" charset="0"/>
                        <a:ea typeface="微软雅黑" panose="020B0503020204020204" pitchFamily="34" charset="-122"/>
                      </a:endParaRPr>
                    </a:p>
                  </a:txBody>
                  <a:tcPr anchor="ctr">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008080"/>
                    </a:solidFill>
                  </a:tcPr>
                </a:tc>
              </a:tr>
              <a:tr h="1124585">
                <a:tc>
                  <a:txBody>
                    <a:bodyPr/>
                    <a:lstStyle/>
                    <a:p>
                      <a:pPr marL="0" indent="0" algn="ctr" defTabSz="0" eaLnBrk="1" latinLnBrk="0" hangingPunct="1">
                        <a:lnSpc>
                          <a:spcPct val="100000"/>
                        </a:lnSpc>
                        <a:spcBef>
                          <a:spcPts val="0"/>
                        </a:spcBef>
                        <a:spcAft>
                          <a:spcPts val="0"/>
                        </a:spcAft>
                        <a:buFontTx/>
                        <a:buNone/>
                      </a:pPr>
                      <a:endParaRPr kumimoji="0" lang="ko-KR" altLang="en-US" sz="2800" b="0" i="0" strike="noStrike" kern="1200" cap="none">
                        <a:solidFill>
                          <a:schemeClr val="bg2"/>
                        </a:solidFill>
                        <a:latin typeface="Calibri" panose="020F0502020204030204" charset="0"/>
                        <a:ea typeface="微软雅黑" panose="020B0503020204020204" pitchFamily="34" charset="-122"/>
                      </a:endParaRPr>
                    </a:p>
                  </a:txBody>
                  <a:tcPr anchor="ctr">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9CD3EF"/>
                    </a:solidFill>
                  </a:tcPr>
                </a:tc>
                <a:tc gridSpan="2">
                  <a:txBody>
                    <a:bodyPr/>
                    <a:lstStyle/>
                    <a:p>
                      <a:pPr marL="0" indent="0" algn="ctr" defTabSz="0" eaLnBrk="1" latinLnBrk="0" hangingPunct="1">
                        <a:lnSpc>
                          <a:spcPct val="100000"/>
                        </a:lnSpc>
                        <a:spcBef>
                          <a:spcPts val="0"/>
                        </a:spcBef>
                        <a:spcAft>
                          <a:spcPts val="0"/>
                        </a:spcAft>
                        <a:buFontTx/>
                        <a:buNone/>
                      </a:pPr>
                      <a:endParaRPr kumimoji="0" lang="ko-KR" altLang="en-US" sz="2800" b="0" i="0" strike="noStrike" kern="1200" cap="none">
                        <a:solidFill>
                          <a:schemeClr val="bg2"/>
                        </a:solidFill>
                        <a:latin typeface="Calibri" panose="020F0502020204030204" charset="0"/>
                        <a:ea typeface="微软雅黑" panose="020B0503020204020204" pitchFamily="34" charset="-122"/>
                      </a:endParaRPr>
                    </a:p>
                  </a:txBody>
                  <a:tcPr anchor="ctr">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BFBFBF"/>
                    </a:solidFill>
                  </a:tcPr>
                </a:tc>
                <a:tc hMerge="1">
                  <a:tcPr/>
                </a:tc>
              </a:tr>
            </a:tbl>
          </a:graphicData>
        </a:graphic>
      </p:graphicFrame>
      <p:sp>
        <p:nvSpPr>
          <p:cNvPr id="25" name="形状 9"/>
          <p:cNvSpPr/>
          <p:nvPr/>
        </p:nvSpPr>
        <p:spPr>
          <a:xfrm>
            <a:off x="1132840" y="2838450"/>
            <a:ext cx="1423035" cy="1223645"/>
          </a:xfrm>
          <a:prstGeom prst="flowChartAlternateProcess">
            <a:avLst/>
          </a:prstGeom>
          <a:solidFill>
            <a:srgbClr val="FFC000"/>
          </a:solidFill>
          <a:ln w="1905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1" latinLnBrk="0" hangingPunct="1">
              <a:lnSpc>
                <a:spcPct val="100000"/>
              </a:lnSpc>
              <a:spcBef>
                <a:spcPts val="0"/>
              </a:spcBef>
              <a:spcAft>
                <a:spcPts val="0"/>
              </a:spcAft>
              <a:buFontTx/>
              <a:buNone/>
            </a:pPr>
            <a:r>
              <a:rPr sz="1800">
                <a:solidFill>
                  <a:schemeClr val="tx1"/>
                </a:solidFill>
                <a:latin typeface="微软雅黑" panose="020B0503020204020204" pitchFamily="34" charset="-122"/>
                <a:ea typeface="微软雅黑" panose="020B0503020204020204" pitchFamily="34" charset="-122"/>
              </a:rPr>
              <a:t>网上填报信息</a:t>
            </a:r>
            <a:endParaRPr lang="ko-KR" altLang="en-US" sz="1800">
              <a:solidFill>
                <a:schemeClr val="tx1"/>
              </a:solidFill>
              <a:latin typeface="微软雅黑" panose="020B0503020204020204" pitchFamily="34" charset="-122"/>
              <a:ea typeface="微软雅黑" panose="020B0503020204020204" pitchFamily="34" charset="-122"/>
            </a:endParaRPr>
          </a:p>
          <a:p>
            <a:pPr marL="0" indent="0" algn="ctr" defTabSz="914400" eaLnBrk="1" latinLnBrk="0" hangingPunct="1">
              <a:lnSpc>
                <a:spcPct val="100000"/>
              </a:lnSpc>
              <a:spcBef>
                <a:spcPts val="0"/>
              </a:spcBef>
              <a:spcAft>
                <a:spcPts val="0"/>
              </a:spcAft>
              <a:buFontTx/>
              <a:buNone/>
            </a:pPr>
            <a:r>
              <a:rPr sz="1800">
                <a:solidFill>
                  <a:schemeClr val="tx1"/>
                </a:solidFill>
                <a:latin typeface="微软雅黑" panose="020B0503020204020204" pitchFamily="34" charset="-122"/>
                <a:ea typeface="微软雅黑" panose="020B0503020204020204" pitchFamily="34" charset="-122"/>
              </a:rPr>
              <a:t>提交合同电子版</a:t>
            </a:r>
            <a:endParaRPr lang="ko-KR" altLang="en-US" sz="1800">
              <a:solidFill>
                <a:schemeClr val="tx1"/>
              </a:solidFill>
              <a:latin typeface="微软雅黑" panose="020B0503020204020204" pitchFamily="34" charset="-122"/>
              <a:ea typeface="微软雅黑" panose="020B0503020204020204" pitchFamily="34" charset="-122"/>
            </a:endParaRPr>
          </a:p>
        </p:txBody>
      </p:sp>
      <p:sp>
        <p:nvSpPr>
          <p:cNvPr id="26" name="形状 10"/>
          <p:cNvSpPr/>
          <p:nvPr/>
        </p:nvSpPr>
        <p:spPr>
          <a:xfrm>
            <a:off x="4460875" y="3199765"/>
            <a:ext cx="1273810" cy="622935"/>
          </a:xfrm>
          <a:prstGeom prst="flowChartAlternateProcess">
            <a:avLst/>
          </a:prstGeom>
          <a:solidFill>
            <a:srgbClr val="FFC000"/>
          </a:solidFill>
          <a:ln w="1905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1" latinLnBrk="0" hangingPunct="1">
              <a:lnSpc>
                <a:spcPct val="100000"/>
              </a:lnSpc>
              <a:spcBef>
                <a:spcPts val="0"/>
              </a:spcBef>
              <a:spcAft>
                <a:spcPts val="0"/>
              </a:spcAft>
              <a:buFontTx/>
              <a:buNone/>
            </a:pPr>
            <a:r>
              <a:rPr sz="1800">
                <a:solidFill>
                  <a:schemeClr val="tx1"/>
                </a:solidFill>
                <a:latin typeface="微软雅黑" panose="020B0503020204020204" pitchFamily="34" charset="-122"/>
                <a:ea typeface="微软雅黑" panose="020B0503020204020204" pitchFamily="34" charset="-122"/>
              </a:rPr>
              <a:t>形式审查</a:t>
            </a:r>
            <a:endParaRPr lang="ko-KR" altLang="en-US" sz="1800">
              <a:solidFill>
                <a:schemeClr val="tx1"/>
              </a:solidFill>
              <a:latin typeface="微软雅黑" panose="020B0503020204020204" pitchFamily="34" charset="-122"/>
              <a:ea typeface="微软雅黑" panose="020B0503020204020204" pitchFamily="34" charset="-122"/>
            </a:endParaRPr>
          </a:p>
        </p:txBody>
      </p:sp>
      <p:sp>
        <p:nvSpPr>
          <p:cNvPr id="27" name="形状 11"/>
          <p:cNvSpPr/>
          <p:nvPr/>
        </p:nvSpPr>
        <p:spPr>
          <a:xfrm>
            <a:off x="5746115" y="3472815"/>
            <a:ext cx="533400" cy="70485"/>
          </a:xfrm>
          <a:prstGeom prst="rightArrow">
            <a:avLst/>
          </a:prstGeom>
          <a:solidFill>
            <a:schemeClr val="tx1"/>
          </a:solidFill>
          <a:ln w="63500" cap="flat" cmpd="sng">
            <a:solidFill>
              <a:schemeClr val="tx1">
                <a:alpha val="10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1" latinLnBrk="0" hangingPunct="1">
              <a:lnSpc>
                <a:spcPct val="100000"/>
              </a:lnSpc>
              <a:spcBef>
                <a:spcPts val="0"/>
              </a:spcBef>
              <a:spcAft>
                <a:spcPts val="0"/>
              </a:spcAft>
              <a:buFontTx/>
              <a:buNone/>
            </a:pPr>
            <a:endParaRPr lang="ko-KR" altLang="en-US" sz="1800">
              <a:solidFill>
                <a:srgbClr val="000000"/>
              </a:solidFill>
              <a:latin typeface="Arial" panose="020B0604020202020204" pitchFamily="34" charset="0"/>
              <a:ea typeface="微软雅黑" panose="020B0503020204020204" pitchFamily="34" charset="-122"/>
            </a:endParaRPr>
          </a:p>
        </p:txBody>
      </p:sp>
      <p:sp>
        <p:nvSpPr>
          <p:cNvPr id="28" name="形状 12"/>
          <p:cNvSpPr/>
          <p:nvPr/>
        </p:nvSpPr>
        <p:spPr>
          <a:xfrm>
            <a:off x="6349365" y="3199765"/>
            <a:ext cx="1042035" cy="622935"/>
          </a:xfrm>
          <a:prstGeom prst="flowChartAlternateProcess">
            <a:avLst/>
          </a:prstGeom>
          <a:solidFill>
            <a:srgbClr val="FFC000"/>
          </a:solidFill>
          <a:ln w="1905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1" latinLnBrk="0" hangingPunct="1">
              <a:lnSpc>
                <a:spcPct val="100000"/>
              </a:lnSpc>
              <a:spcBef>
                <a:spcPts val="0"/>
              </a:spcBef>
              <a:spcAft>
                <a:spcPts val="0"/>
              </a:spcAft>
              <a:buFontTx/>
              <a:buNone/>
            </a:pPr>
            <a:r>
              <a:rPr sz="1800">
                <a:solidFill>
                  <a:schemeClr val="tx1"/>
                </a:solidFill>
                <a:latin typeface="微软雅黑" panose="020B0503020204020204" pitchFamily="34" charset="-122"/>
                <a:ea typeface="微软雅黑" panose="020B0503020204020204" pitchFamily="34" charset="-122"/>
              </a:rPr>
              <a:t>受理</a:t>
            </a:r>
            <a:endParaRPr lang="ko-KR" altLang="en-US" sz="1800">
              <a:solidFill>
                <a:schemeClr val="tx1"/>
              </a:solidFill>
              <a:latin typeface="微软雅黑" panose="020B0503020204020204" pitchFamily="34" charset="-122"/>
              <a:ea typeface="微软雅黑" panose="020B0503020204020204" pitchFamily="34" charset="-122"/>
            </a:endParaRPr>
          </a:p>
        </p:txBody>
      </p:sp>
      <p:sp>
        <p:nvSpPr>
          <p:cNvPr id="29" name="形状 13"/>
          <p:cNvSpPr/>
          <p:nvPr/>
        </p:nvSpPr>
        <p:spPr>
          <a:xfrm>
            <a:off x="9677400" y="3174365"/>
            <a:ext cx="1132840" cy="622935"/>
          </a:xfrm>
          <a:prstGeom prst="flowChartAlternateProcess">
            <a:avLst/>
          </a:prstGeom>
          <a:solidFill>
            <a:srgbClr val="FFC000"/>
          </a:solidFill>
          <a:ln w="1905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1" latinLnBrk="0" hangingPunct="1">
              <a:lnSpc>
                <a:spcPct val="100000"/>
              </a:lnSpc>
              <a:spcBef>
                <a:spcPts val="0"/>
              </a:spcBef>
              <a:spcAft>
                <a:spcPts val="0"/>
              </a:spcAft>
              <a:buFontTx/>
              <a:buNone/>
            </a:pPr>
            <a:r>
              <a:rPr sz="1800">
                <a:solidFill>
                  <a:schemeClr val="tx1"/>
                </a:solidFill>
                <a:latin typeface="微软雅黑" panose="020B0503020204020204" pitchFamily="34" charset="-122"/>
                <a:ea typeface="微软雅黑" panose="020B0503020204020204" pitchFamily="34" charset="-122"/>
              </a:rPr>
              <a:t>审定</a:t>
            </a:r>
            <a:endParaRPr lang="ko-KR" altLang="en-US" sz="1800">
              <a:solidFill>
                <a:schemeClr val="tx1"/>
              </a:solidFill>
              <a:latin typeface="微软雅黑" panose="020B0503020204020204" pitchFamily="34" charset="-122"/>
              <a:ea typeface="微软雅黑" panose="020B0503020204020204" pitchFamily="34" charset="-122"/>
            </a:endParaRPr>
          </a:p>
        </p:txBody>
      </p:sp>
      <p:sp>
        <p:nvSpPr>
          <p:cNvPr id="30" name="形状 14"/>
          <p:cNvSpPr/>
          <p:nvPr/>
        </p:nvSpPr>
        <p:spPr>
          <a:xfrm>
            <a:off x="8938895" y="3449955"/>
            <a:ext cx="715645" cy="93345"/>
          </a:xfrm>
          <a:prstGeom prst="rightArrow">
            <a:avLst/>
          </a:prstGeom>
          <a:solidFill>
            <a:schemeClr val="tx1"/>
          </a:solidFill>
          <a:ln w="635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1" latinLnBrk="0" hangingPunct="1">
              <a:lnSpc>
                <a:spcPct val="100000"/>
              </a:lnSpc>
              <a:spcBef>
                <a:spcPts val="0"/>
              </a:spcBef>
              <a:spcAft>
                <a:spcPts val="0"/>
              </a:spcAft>
              <a:buFontTx/>
              <a:buNone/>
            </a:pPr>
            <a:endParaRPr lang="ko-KR" altLang="en-US" sz="1800">
              <a:solidFill>
                <a:srgbClr val="000000"/>
              </a:solidFill>
              <a:latin typeface="Arial" panose="020B0604020202020204" pitchFamily="34" charset="0"/>
              <a:ea typeface="微软雅黑" panose="020B0503020204020204" pitchFamily="34" charset="-122"/>
            </a:endParaRPr>
          </a:p>
        </p:txBody>
      </p:sp>
      <p:sp>
        <p:nvSpPr>
          <p:cNvPr id="31" name="形状 15"/>
          <p:cNvSpPr/>
          <p:nvPr/>
        </p:nvSpPr>
        <p:spPr>
          <a:xfrm>
            <a:off x="7399655" y="3472815"/>
            <a:ext cx="474980" cy="59055"/>
          </a:xfrm>
          <a:prstGeom prst="rightArrow">
            <a:avLst/>
          </a:prstGeom>
          <a:solidFill>
            <a:schemeClr val="tx1"/>
          </a:solidFill>
          <a:ln w="635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1" latinLnBrk="0" hangingPunct="1">
              <a:lnSpc>
                <a:spcPct val="100000"/>
              </a:lnSpc>
              <a:spcBef>
                <a:spcPts val="0"/>
              </a:spcBef>
              <a:spcAft>
                <a:spcPts val="0"/>
              </a:spcAft>
              <a:buFontTx/>
              <a:buNone/>
            </a:pPr>
            <a:endParaRPr lang="ko-KR" altLang="en-US" sz="1800">
              <a:solidFill>
                <a:srgbClr val="000000"/>
              </a:solidFill>
              <a:latin typeface="Arial" panose="020B0604020202020204" pitchFamily="34" charset="0"/>
              <a:ea typeface="微软雅黑" panose="020B0503020204020204" pitchFamily="34" charset="-122"/>
            </a:endParaRPr>
          </a:p>
        </p:txBody>
      </p:sp>
      <p:sp>
        <p:nvSpPr>
          <p:cNvPr id="32" name="形状 16"/>
          <p:cNvSpPr/>
          <p:nvPr/>
        </p:nvSpPr>
        <p:spPr>
          <a:xfrm>
            <a:off x="2626360" y="3485515"/>
            <a:ext cx="1729105" cy="46990"/>
          </a:xfrm>
          <a:prstGeom prst="leftRightArrow">
            <a:avLst/>
          </a:prstGeom>
          <a:solidFill>
            <a:schemeClr val="tx1"/>
          </a:solidFill>
          <a:ln w="10160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1" latinLnBrk="0" hangingPunct="1">
              <a:lnSpc>
                <a:spcPct val="100000"/>
              </a:lnSpc>
              <a:spcBef>
                <a:spcPts val="0"/>
              </a:spcBef>
              <a:spcAft>
                <a:spcPts val="0"/>
              </a:spcAft>
              <a:buFontTx/>
              <a:buNone/>
            </a:pPr>
            <a:endParaRPr lang="ko-KR" altLang="en-US" sz="1800">
              <a:solidFill>
                <a:srgbClr val="000000"/>
              </a:solidFill>
              <a:latin typeface="Arial" panose="020B0604020202020204" pitchFamily="34" charset="0"/>
              <a:ea typeface="微软雅黑" panose="020B0503020204020204" pitchFamily="34" charset="-122"/>
            </a:endParaRPr>
          </a:p>
        </p:txBody>
      </p:sp>
      <p:sp>
        <p:nvSpPr>
          <p:cNvPr id="33" name="形状 17"/>
          <p:cNvSpPr/>
          <p:nvPr/>
        </p:nvSpPr>
        <p:spPr>
          <a:xfrm>
            <a:off x="7945120" y="3187700"/>
            <a:ext cx="1042035" cy="622935"/>
          </a:xfrm>
          <a:prstGeom prst="flowChartAlternateProcess">
            <a:avLst/>
          </a:prstGeom>
          <a:solidFill>
            <a:srgbClr val="FFC000"/>
          </a:solidFill>
          <a:ln w="1905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1" latinLnBrk="0" hangingPunct="1">
              <a:lnSpc>
                <a:spcPct val="100000"/>
              </a:lnSpc>
              <a:spcBef>
                <a:spcPts val="0"/>
              </a:spcBef>
              <a:spcAft>
                <a:spcPts val="0"/>
              </a:spcAft>
              <a:buFontTx/>
              <a:buNone/>
            </a:pPr>
            <a:r>
              <a:rPr sz="1800">
                <a:solidFill>
                  <a:schemeClr val="tx1"/>
                </a:solidFill>
                <a:latin typeface="微软雅黑" panose="020B0503020204020204" pitchFamily="34" charset="-122"/>
                <a:ea typeface="微软雅黑" panose="020B0503020204020204" pitchFamily="34" charset="-122"/>
              </a:rPr>
              <a:t>初审及复审</a:t>
            </a:r>
            <a:endParaRPr lang="ko-KR" altLang="en-US" sz="1800">
              <a:solidFill>
                <a:schemeClr val="tx1"/>
              </a:solidFill>
              <a:latin typeface="微软雅黑" panose="020B0503020204020204" pitchFamily="34" charset="-122"/>
              <a:ea typeface="微软雅黑" panose="020B0503020204020204" pitchFamily="34" charset="-122"/>
            </a:endParaRPr>
          </a:p>
        </p:txBody>
      </p:sp>
      <p:sp>
        <p:nvSpPr>
          <p:cNvPr id="34" name="形状 18"/>
          <p:cNvSpPr/>
          <p:nvPr/>
        </p:nvSpPr>
        <p:spPr>
          <a:xfrm>
            <a:off x="2821940" y="2637155"/>
            <a:ext cx="1273810" cy="622935"/>
          </a:xfrm>
          <a:prstGeom prst="foldedCorner">
            <a:avLst>
              <a:gd name="adj" fmla="val 43384"/>
            </a:avLst>
          </a:prstGeom>
          <a:solidFill>
            <a:srgbClr val="FFFF00"/>
          </a:solidFill>
          <a:ln w="1905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1" latinLnBrk="0" hangingPunct="1">
              <a:lnSpc>
                <a:spcPct val="100000"/>
              </a:lnSpc>
              <a:spcBef>
                <a:spcPts val="0"/>
              </a:spcBef>
              <a:spcAft>
                <a:spcPts val="0"/>
              </a:spcAft>
              <a:buFontTx/>
              <a:buNone/>
            </a:pPr>
            <a:endParaRPr lang="ko-KR" altLang="en-US" sz="1600">
              <a:solidFill>
                <a:schemeClr val="tx1"/>
              </a:solidFill>
              <a:latin typeface="微软雅黑" panose="020B0503020204020204" pitchFamily="34" charset="-122"/>
              <a:ea typeface="微软雅黑" panose="020B0503020204020204" pitchFamily="34" charset="-122"/>
            </a:endParaRPr>
          </a:p>
          <a:p>
            <a:pPr marL="0" indent="0" algn="ctr" defTabSz="914400" eaLnBrk="1" latinLnBrk="0" hangingPunct="1">
              <a:lnSpc>
                <a:spcPct val="100000"/>
              </a:lnSpc>
              <a:spcBef>
                <a:spcPts val="0"/>
              </a:spcBef>
              <a:spcAft>
                <a:spcPts val="0"/>
              </a:spcAft>
              <a:buFontTx/>
              <a:buNone/>
            </a:pPr>
            <a:r>
              <a:rPr sz="1600">
                <a:solidFill>
                  <a:schemeClr val="tx1"/>
                </a:solidFill>
                <a:latin typeface="微软雅黑" panose="020B0503020204020204" pitchFamily="34" charset="-122"/>
                <a:ea typeface="微软雅黑" panose="020B0503020204020204" pitchFamily="34" charset="-122"/>
              </a:rPr>
              <a:t>存在问题</a:t>
            </a:r>
            <a:endParaRPr lang="ko-KR" altLang="en-US" sz="1600">
              <a:solidFill>
                <a:schemeClr val="tx1"/>
              </a:solidFill>
              <a:latin typeface="微软雅黑" panose="020B0503020204020204" pitchFamily="34" charset="-122"/>
              <a:ea typeface="微软雅黑" panose="020B0503020204020204" pitchFamily="34" charset="-122"/>
            </a:endParaRPr>
          </a:p>
          <a:p>
            <a:pPr marL="0" indent="0" algn="ctr" defTabSz="914400" eaLnBrk="1" latinLnBrk="0" hangingPunct="1">
              <a:lnSpc>
                <a:spcPct val="100000"/>
              </a:lnSpc>
              <a:spcBef>
                <a:spcPts val="0"/>
              </a:spcBef>
              <a:spcAft>
                <a:spcPts val="0"/>
              </a:spcAft>
              <a:buFontTx/>
              <a:buNone/>
            </a:pPr>
            <a:r>
              <a:rPr sz="1600">
                <a:solidFill>
                  <a:schemeClr val="tx1"/>
                </a:solidFill>
                <a:latin typeface="微软雅黑" panose="020B0503020204020204" pitchFamily="34" charset="-122"/>
                <a:ea typeface="微软雅黑" panose="020B0503020204020204" pitchFamily="34" charset="-122"/>
              </a:rPr>
              <a:t>不予受理</a:t>
            </a:r>
            <a:endParaRPr lang="ko-KR" altLang="en-US" sz="1600">
              <a:solidFill>
                <a:schemeClr val="tx1"/>
              </a:solidFill>
              <a:latin typeface="微软雅黑" panose="020B0503020204020204" pitchFamily="34" charset="-122"/>
              <a:ea typeface="微软雅黑" panose="020B0503020204020204" pitchFamily="34" charset="-122"/>
            </a:endParaRPr>
          </a:p>
        </p:txBody>
      </p:sp>
      <p:sp>
        <p:nvSpPr>
          <p:cNvPr id="35" name="形状 20"/>
          <p:cNvSpPr/>
          <p:nvPr/>
        </p:nvSpPr>
        <p:spPr>
          <a:xfrm rot="10800000">
            <a:off x="2477135" y="3823970"/>
            <a:ext cx="7799070" cy="1294130"/>
          </a:xfrm>
          <a:prstGeom prst="bentArrow">
            <a:avLst>
              <a:gd name="adj1" fmla="val 7831"/>
              <a:gd name="adj2" fmla="val 4375"/>
              <a:gd name="adj3" fmla="val 31013"/>
              <a:gd name="adj4" fmla="val 24739"/>
            </a:avLst>
          </a:prstGeom>
          <a:solidFill>
            <a:schemeClr val="tx1"/>
          </a:solidFill>
          <a:ln w="19050" cap="flat" cmpd="sng">
            <a:solidFill>
              <a:schemeClr val="tx1">
                <a:alpha val="10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1" latinLnBrk="0" hangingPunct="1">
              <a:lnSpc>
                <a:spcPct val="100000"/>
              </a:lnSpc>
              <a:spcBef>
                <a:spcPts val="0"/>
              </a:spcBef>
              <a:spcAft>
                <a:spcPts val="0"/>
              </a:spcAft>
              <a:buFontTx/>
              <a:buNone/>
            </a:pPr>
            <a:endParaRPr lang="ko-KR" altLang="en-US" sz="1800">
              <a:solidFill>
                <a:schemeClr val="tx1"/>
              </a:solidFill>
              <a:latin typeface="微软雅黑" panose="020B0503020204020204" pitchFamily="34" charset="-122"/>
              <a:ea typeface="微软雅黑" panose="020B0503020204020204" pitchFamily="34" charset="-122"/>
            </a:endParaRPr>
          </a:p>
        </p:txBody>
      </p:sp>
      <p:sp>
        <p:nvSpPr>
          <p:cNvPr id="36" name="形状 21"/>
          <p:cNvSpPr/>
          <p:nvPr/>
        </p:nvSpPr>
        <p:spPr>
          <a:xfrm>
            <a:off x="4646295" y="4721860"/>
            <a:ext cx="4340860" cy="622935"/>
          </a:xfrm>
          <a:prstGeom prst="flowChartAlternateProcess">
            <a:avLst/>
          </a:prstGeom>
          <a:solidFill>
            <a:srgbClr val="FFC000"/>
          </a:solidFill>
          <a:ln w="1905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1" latinLnBrk="0" hangingPunct="1">
              <a:lnSpc>
                <a:spcPct val="100000"/>
              </a:lnSpc>
              <a:spcBef>
                <a:spcPts val="0"/>
              </a:spcBef>
              <a:spcAft>
                <a:spcPts val="0"/>
              </a:spcAft>
              <a:buFontTx/>
              <a:buNone/>
            </a:pPr>
            <a:r>
              <a:rPr sz="1800">
                <a:solidFill>
                  <a:schemeClr val="tx1"/>
                </a:solidFill>
                <a:latin typeface="微软雅黑" panose="020B0503020204020204" pitchFamily="34" charset="-122"/>
                <a:ea typeface="微软雅黑" panose="020B0503020204020204" pitchFamily="34" charset="-122"/>
              </a:rPr>
              <a:t>审批完成后，可自行上网查询审批状态</a:t>
            </a:r>
            <a:endParaRPr lang="ko-KR" altLang="en-US" sz="1800">
              <a:solidFill>
                <a:schemeClr val="tx1"/>
              </a:solidFill>
              <a:latin typeface="微软雅黑" panose="020B0503020204020204" pitchFamily="34" charset="-122"/>
              <a:ea typeface="微软雅黑" panose="020B0503020204020204" pitchFamily="34" charset="-122"/>
            </a:endParaRPr>
          </a:p>
        </p:txBody>
      </p:sp>
      <p:sp>
        <p:nvSpPr>
          <p:cNvPr id="37" name="形状 22"/>
          <p:cNvSpPr/>
          <p:nvPr/>
        </p:nvSpPr>
        <p:spPr>
          <a:xfrm>
            <a:off x="1203960" y="4768850"/>
            <a:ext cx="1273810" cy="622935"/>
          </a:xfrm>
          <a:prstGeom prst="flowChartAlternateProcess">
            <a:avLst/>
          </a:prstGeom>
          <a:solidFill>
            <a:srgbClr val="FFC000"/>
          </a:solidFill>
          <a:ln w="19050" cap="flat" cmpd="sng">
            <a:solidFill>
              <a:schemeClr val="tx1">
                <a:alpha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1" latinLnBrk="0" hangingPunct="1">
              <a:lnSpc>
                <a:spcPct val="100000"/>
              </a:lnSpc>
              <a:spcBef>
                <a:spcPts val="0"/>
              </a:spcBef>
              <a:spcAft>
                <a:spcPts val="0"/>
              </a:spcAft>
              <a:buFontTx/>
              <a:buNone/>
            </a:pPr>
            <a:r>
              <a:rPr sz="1800">
                <a:solidFill>
                  <a:schemeClr val="tx1"/>
                </a:solidFill>
                <a:latin typeface="微软雅黑" panose="020B0503020204020204" pitchFamily="34" charset="-122"/>
                <a:ea typeface="微软雅黑" panose="020B0503020204020204" pitchFamily="34" charset="-122"/>
              </a:rPr>
              <a:t>下载电子登记证明</a:t>
            </a:r>
            <a:endParaRPr lang="ko-KR" altLang="en-US" sz="18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57200"/>
            <a:ext cx="30226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占位符 19"/>
          <p:cNvSpPr>
            <a:spLocks noGrp="1"/>
          </p:cNvSpPr>
          <p:nvPr>
            <p:ph type="body" idx="4294967295"/>
          </p:nvPr>
        </p:nvSpPr>
        <p:spPr>
          <a:xfrm>
            <a:off x="497840" y="486410"/>
            <a:ext cx="3159760" cy="476885"/>
          </a:xfrm>
          <a:effectLst/>
        </p:spPr>
        <p:txBody>
          <a:bodyPr lIns="101600" tIns="38100" rIns="76200" bIns="38100" anchor="t" anchorCtr="0">
            <a:noAutofit/>
          </a:bodyPr>
          <a:lstStyle>
            <a:lvl1pPr marL="0" indent="0" algn="ctr" eaLnBrk="1" fontAlgn="auto" latinLnBrk="0" hangingPunct="1">
              <a:lnSpc>
                <a:spcPct val="100000"/>
              </a:lnSpc>
              <a:spcAft>
                <a:spcPts val="0"/>
              </a:spcAft>
              <a:buNone/>
              <a:defRPr sz="2600" b="0" u="none" strike="noStrike" kern="1200" cap="none" spc="200" normalizeH="0" baseline="0">
                <a:solidFill>
                  <a:srgbClr val="426126"/>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b="1" noProof="1" smtClean="0">
                <a:solidFill>
                  <a:schemeClr val="accent1">
                    <a:lumMod val="75000"/>
                  </a:schemeClr>
                </a:solidFill>
              </a:rPr>
              <a:t>技术合同审查要点</a:t>
            </a:r>
            <a:endParaRPr lang="zh-CN" altLang="en-US" b="1" noProof="1" smtClean="0">
              <a:solidFill>
                <a:schemeClr val="accent1">
                  <a:lumMod val="75000"/>
                </a:schemeClr>
              </a:solidFill>
            </a:endParaRPr>
          </a:p>
        </p:txBody>
      </p:sp>
      <p:sp>
        <p:nvSpPr>
          <p:cNvPr id="4" name="矩形 3"/>
          <p:cNvSpPr/>
          <p:nvPr/>
        </p:nvSpPr>
        <p:spPr>
          <a:xfrm flipH="1">
            <a:off x="352425" y="457200"/>
            <a:ext cx="7620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占位符 49"/>
          <p:cNvSpPr>
            <a:spLocks noGrp="1"/>
          </p:cNvSpPr>
          <p:nvPr/>
        </p:nvSpPr>
        <p:spPr>
          <a:xfrm>
            <a:off x="2291079" y="1922356"/>
            <a:ext cx="9341994" cy="3952240"/>
          </a:xfrm>
          <a:prstGeom prst="rect">
            <a:avLst/>
          </a:prstGeom>
          <a:effectLst/>
        </p:spPr>
        <p:txBody>
          <a:bodyPr vert="horz" lIns="101600" tIns="38100" rIns="76200" bIns="38100" rtlCol="0" anchor="t" anchorCtr="0">
            <a:noAutofit/>
          </a:bodyPr>
          <a:lstStyle>
            <a:lvl1pPr marL="0" indent="0" algn="l" eaLnBrk="1" fontAlgn="auto" latinLnBrk="0" hangingPunct="1">
              <a:lnSpc>
                <a:spcPct val="140000"/>
              </a:lnSpc>
              <a:spcAft>
                <a:spcPts val="0"/>
              </a:spcAft>
              <a:buNone/>
              <a:defRPr sz="1200" b="0" u="none" strike="noStrike" kern="1200" cap="none" spc="200" normalizeH="0" baseline="0">
                <a:solidFill>
                  <a:srgbClr val="242F35"/>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1"/>
            <a:endParaRPr lang="en-US" altLang="zh-CN" b="0" dirty="0" smtClean="0">
              <a:solidFill>
                <a:srgbClr val="000000"/>
              </a:solidFill>
              <a:latin typeface="微软雅黑" panose="020B0503020204020204" pitchFamily="34" charset="-122"/>
              <a:ea typeface="微软雅黑" panose="020B0503020204020204" pitchFamily="34" charset="-122"/>
              <a:cs typeface="+mn-cs"/>
            </a:endParaRPr>
          </a:p>
          <a:p>
            <a:pPr marL="342900" indent="-342900" defTabSz="508000" eaLnBrk="0" fontAlgn="base" hangingPunct="0">
              <a:lnSpc>
                <a:spcPts val="3000"/>
              </a:lnSpc>
              <a:spcBef>
                <a:spcPts val="900"/>
              </a:spcBef>
            </a:pPr>
            <a:r>
              <a:rPr lang="zh-CN" altLang="en-US" sz="2000" dirty="0" smtClean="0">
                <a:solidFill>
                  <a:srgbClr val="000000"/>
                </a:solidFill>
                <a:latin typeface="+mn-ea"/>
                <a:ea typeface="+mn-ea"/>
                <a:cs typeface="+mn-cs"/>
              </a:rPr>
              <a:t>     </a:t>
            </a:r>
            <a:r>
              <a:rPr lang="zh-CN" altLang="en-US" sz="2000" b="1" dirty="0" smtClean="0">
                <a:solidFill>
                  <a:srgbClr val="00B0F0"/>
                </a:solidFill>
                <a:latin typeface="+mn-ea"/>
                <a:ea typeface="+mn-ea"/>
                <a:cs typeface="+mn-cs"/>
              </a:rPr>
              <a:t>总体</a:t>
            </a:r>
            <a:r>
              <a:rPr lang="zh-CN" altLang="en-US" sz="2000" b="1" dirty="0">
                <a:solidFill>
                  <a:srgbClr val="00B0F0"/>
                </a:solidFill>
                <a:latin typeface="+mn-ea"/>
                <a:ea typeface="+mn-ea"/>
                <a:cs typeface="+mn-cs"/>
              </a:rPr>
              <a:t>要求</a:t>
            </a:r>
            <a:r>
              <a:rPr lang="zh-CN" altLang="en-US" sz="2000" dirty="0" smtClean="0">
                <a:solidFill>
                  <a:srgbClr val="00B0F0"/>
                </a:solidFill>
                <a:latin typeface="+mn-ea"/>
                <a:ea typeface="+mn-ea"/>
                <a:cs typeface="+mn-cs"/>
              </a:rPr>
              <a:t>：</a:t>
            </a:r>
            <a:endParaRPr lang="en-US" altLang="zh-CN" sz="2000" dirty="0" smtClean="0">
              <a:solidFill>
                <a:srgbClr val="00B0F0"/>
              </a:solidFill>
              <a:latin typeface="+mn-ea"/>
              <a:ea typeface="+mn-ea"/>
              <a:cs typeface="+mn-cs"/>
            </a:endParaRPr>
          </a:p>
          <a:p>
            <a:pPr marL="342900" indent="-342900" defTabSz="508000" eaLnBrk="0" fontAlgn="base" hangingPunct="0">
              <a:lnSpc>
                <a:spcPts val="3000"/>
              </a:lnSpc>
              <a:spcBef>
                <a:spcPts val="900"/>
              </a:spcBef>
            </a:pPr>
            <a:r>
              <a:rPr lang="en-US" altLang="zh-CN" sz="2200" dirty="0">
                <a:solidFill>
                  <a:srgbClr val="00B0F0"/>
                </a:solidFill>
                <a:latin typeface="+mn-ea"/>
                <a:ea typeface="+mn-ea"/>
                <a:cs typeface="+mn-cs"/>
              </a:rPr>
              <a:t> </a:t>
            </a:r>
            <a:r>
              <a:rPr lang="en-US" altLang="zh-CN" sz="2200" dirty="0" smtClean="0">
                <a:solidFill>
                  <a:srgbClr val="00B0F0"/>
                </a:solidFill>
                <a:latin typeface="+mn-ea"/>
                <a:ea typeface="+mn-ea"/>
                <a:cs typeface="+mn-cs"/>
              </a:rPr>
              <a:t>    </a:t>
            </a:r>
            <a:r>
              <a:rPr lang="en-US" altLang="zh-CN" sz="2200" b="1" dirty="0">
                <a:solidFill>
                  <a:srgbClr val="000000"/>
                </a:solidFill>
                <a:latin typeface="+mn-ea"/>
                <a:ea typeface="+mn-ea"/>
                <a:cs typeface="+mn-cs"/>
              </a:rPr>
              <a:t>5</a:t>
            </a:r>
            <a:r>
              <a:rPr lang="zh-CN" altLang="en-US" sz="2200" b="1" dirty="0">
                <a:solidFill>
                  <a:srgbClr val="000000"/>
                </a:solidFill>
                <a:latin typeface="+mn-ea"/>
                <a:ea typeface="+mn-ea"/>
                <a:cs typeface="+mn-cs"/>
              </a:rPr>
              <a:t>个</a:t>
            </a:r>
            <a:r>
              <a:rPr lang="zh-CN" altLang="en-US" sz="2200" b="1" dirty="0" smtClean="0">
                <a:solidFill>
                  <a:srgbClr val="000000"/>
                </a:solidFill>
                <a:latin typeface="+mn-ea"/>
                <a:ea typeface="+mn-ea"/>
                <a:cs typeface="+mn-cs"/>
              </a:rPr>
              <a:t>工作日</a:t>
            </a:r>
            <a:r>
              <a:rPr lang="zh-CN" altLang="en-US" sz="2200" dirty="0" smtClean="0">
                <a:solidFill>
                  <a:srgbClr val="000000"/>
                </a:solidFill>
                <a:latin typeface="+mn-ea"/>
                <a:ea typeface="+mn-ea"/>
                <a:cs typeface="+mn-cs"/>
              </a:rPr>
              <a:t>内按照</a:t>
            </a:r>
            <a:r>
              <a:rPr lang="zh-CN" altLang="en-US" sz="2200" dirty="0">
                <a:solidFill>
                  <a:srgbClr val="000000"/>
                </a:solidFill>
                <a:latin typeface="+mn-ea"/>
                <a:ea typeface="+mn-ea"/>
                <a:cs typeface="+mn-cs"/>
              </a:rPr>
              <a:t>有关规定对合同进行形式</a:t>
            </a:r>
            <a:r>
              <a:rPr lang="zh-CN" altLang="en-US" sz="2200" dirty="0" smtClean="0">
                <a:solidFill>
                  <a:srgbClr val="000000"/>
                </a:solidFill>
                <a:latin typeface="+mn-ea"/>
                <a:ea typeface="+mn-ea"/>
                <a:cs typeface="+mn-cs"/>
              </a:rPr>
              <a:t>审查。</a:t>
            </a:r>
            <a:endParaRPr lang="en-US" altLang="zh-CN" sz="2200" dirty="0">
              <a:solidFill>
                <a:srgbClr val="000000"/>
              </a:solidFill>
              <a:latin typeface="+mn-ea"/>
              <a:ea typeface="+mn-ea"/>
              <a:cs typeface="+mn-cs"/>
            </a:endParaRPr>
          </a:p>
          <a:p>
            <a:pPr marL="342900" indent="-342900" defTabSz="508000" eaLnBrk="0" fontAlgn="base" hangingPunct="0">
              <a:lnSpc>
                <a:spcPts val="3000"/>
              </a:lnSpc>
              <a:spcBef>
                <a:spcPts val="900"/>
              </a:spcBef>
            </a:pPr>
            <a:r>
              <a:rPr lang="zh-CN" altLang="en-US" sz="2000" dirty="0" smtClean="0">
                <a:solidFill>
                  <a:srgbClr val="000000"/>
                </a:solidFill>
                <a:latin typeface="+mn-ea"/>
                <a:ea typeface="+mn-ea"/>
                <a:cs typeface="+mn-cs"/>
              </a:rPr>
              <a:t>   </a:t>
            </a:r>
            <a:r>
              <a:rPr lang="zh-CN" altLang="en-US" sz="2000" dirty="0" smtClean="0">
                <a:solidFill>
                  <a:schemeClr val="accent1"/>
                </a:solidFill>
                <a:latin typeface="+mn-ea"/>
                <a:ea typeface="+mn-ea"/>
                <a:cs typeface="+mn-cs"/>
              </a:rPr>
              <a:t>  </a:t>
            </a:r>
            <a:r>
              <a:rPr lang="zh-CN" altLang="en-US" sz="2000" b="1" dirty="0" smtClean="0">
                <a:solidFill>
                  <a:srgbClr val="00B0F0"/>
                </a:solidFill>
                <a:latin typeface="+mn-ea"/>
                <a:ea typeface="+mn-ea"/>
                <a:cs typeface="+mn-cs"/>
              </a:rPr>
              <a:t>主要</a:t>
            </a:r>
            <a:r>
              <a:rPr lang="zh-CN" altLang="en-US" sz="2000" b="1" dirty="0">
                <a:solidFill>
                  <a:srgbClr val="00B0F0"/>
                </a:solidFill>
                <a:latin typeface="+mn-ea"/>
                <a:ea typeface="+mn-ea"/>
                <a:cs typeface="+mn-cs"/>
              </a:rPr>
              <a:t>审查内容</a:t>
            </a:r>
            <a:r>
              <a:rPr lang="zh-CN" altLang="en-US" sz="2000" dirty="0" smtClean="0">
                <a:solidFill>
                  <a:srgbClr val="00B0F0"/>
                </a:solidFill>
                <a:latin typeface="+mn-ea"/>
                <a:ea typeface="+mn-ea"/>
                <a:cs typeface="+mn-cs"/>
              </a:rPr>
              <a:t>：</a:t>
            </a:r>
            <a:endParaRPr lang="en-US" altLang="zh-CN" sz="2000" dirty="0">
              <a:solidFill>
                <a:srgbClr val="00B0F0"/>
              </a:solidFill>
              <a:latin typeface="+mn-ea"/>
              <a:ea typeface="+mn-ea"/>
              <a:cs typeface="+mn-cs"/>
            </a:endParaRPr>
          </a:p>
          <a:p>
            <a:pPr marL="342900" indent="-342900" defTabSz="508000" eaLnBrk="0" fontAlgn="base" hangingPunct="0">
              <a:lnSpc>
                <a:spcPts val="3000"/>
              </a:lnSpc>
              <a:spcBef>
                <a:spcPts val="900"/>
              </a:spcBef>
            </a:pPr>
            <a:r>
              <a:rPr lang="zh-CN" altLang="en-US" sz="2000" dirty="0" smtClean="0">
                <a:solidFill>
                  <a:srgbClr val="000000"/>
                </a:solidFill>
                <a:latin typeface="+mn-ea"/>
                <a:ea typeface="+mn-ea"/>
                <a:cs typeface="+mn-cs"/>
              </a:rPr>
              <a:t>     </a:t>
            </a:r>
            <a:r>
              <a:rPr lang="zh-CN" altLang="en-US" sz="2200" dirty="0" smtClean="0">
                <a:solidFill>
                  <a:srgbClr val="000000"/>
                </a:solidFill>
                <a:latin typeface="+mn-ea"/>
                <a:ea typeface="+mn-ea"/>
                <a:cs typeface="+mn-cs"/>
              </a:rPr>
              <a:t>合同</a:t>
            </a:r>
            <a:r>
              <a:rPr lang="zh-CN" altLang="en-US" sz="2200" dirty="0">
                <a:solidFill>
                  <a:srgbClr val="000000"/>
                </a:solidFill>
                <a:latin typeface="+mn-ea"/>
                <a:ea typeface="+mn-ea"/>
                <a:cs typeface="+mn-cs"/>
              </a:rPr>
              <a:t>文本及材料是否完整、齐全，符合法定形式（盖章、过期</a:t>
            </a:r>
            <a:r>
              <a:rPr lang="zh-CN" altLang="en-US" sz="2200" dirty="0" smtClean="0">
                <a:solidFill>
                  <a:srgbClr val="000000"/>
                </a:solidFill>
                <a:latin typeface="+mn-ea"/>
                <a:ea typeface="+mn-ea"/>
                <a:cs typeface="+mn-cs"/>
              </a:rPr>
              <a:t>） </a:t>
            </a:r>
            <a:endParaRPr lang="en-US" altLang="zh-CN" sz="2200" dirty="0" smtClean="0">
              <a:solidFill>
                <a:srgbClr val="000000"/>
              </a:solidFill>
              <a:latin typeface="+mn-ea"/>
              <a:ea typeface="+mn-ea"/>
              <a:cs typeface="+mn-cs"/>
            </a:endParaRPr>
          </a:p>
          <a:p>
            <a:pPr marL="342900" indent="-342900" defTabSz="508000" eaLnBrk="0" fontAlgn="base" hangingPunct="0">
              <a:lnSpc>
                <a:spcPts val="3000"/>
              </a:lnSpc>
              <a:spcBef>
                <a:spcPts val="900"/>
              </a:spcBef>
            </a:pPr>
            <a:r>
              <a:rPr lang="en-US" altLang="zh-CN" sz="2200" dirty="0">
                <a:solidFill>
                  <a:srgbClr val="000000"/>
                </a:solidFill>
                <a:latin typeface="+mn-ea"/>
                <a:ea typeface="+mn-ea"/>
                <a:cs typeface="+mn-cs"/>
              </a:rPr>
              <a:t> </a:t>
            </a:r>
            <a:r>
              <a:rPr lang="en-US" altLang="zh-CN" sz="2200" dirty="0" smtClean="0">
                <a:solidFill>
                  <a:srgbClr val="000000"/>
                </a:solidFill>
                <a:latin typeface="+mn-ea"/>
                <a:ea typeface="+mn-ea"/>
                <a:cs typeface="+mn-cs"/>
              </a:rPr>
              <a:t>   </a:t>
            </a:r>
            <a:r>
              <a:rPr lang="zh-CN" altLang="en-US" sz="2200" dirty="0" smtClean="0">
                <a:solidFill>
                  <a:srgbClr val="000000"/>
                </a:solidFill>
                <a:latin typeface="+mn-ea"/>
                <a:ea typeface="+mn-ea"/>
                <a:cs typeface="+mn-cs"/>
              </a:rPr>
              <a:t> 核对</a:t>
            </a:r>
            <a:r>
              <a:rPr lang="zh-CN" altLang="en-US" sz="2200" dirty="0">
                <a:solidFill>
                  <a:srgbClr val="000000"/>
                </a:solidFill>
                <a:latin typeface="+mn-ea"/>
                <a:ea typeface="+mn-ea"/>
                <a:cs typeface="+mn-cs"/>
              </a:rPr>
              <a:t>系统中项目名称、甲乙方名称、合同</a:t>
            </a:r>
            <a:r>
              <a:rPr lang="zh-CN" altLang="en-US" sz="2200" dirty="0" smtClean="0">
                <a:solidFill>
                  <a:srgbClr val="000000"/>
                </a:solidFill>
                <a:latin typeface="+mn-ea"/>
                <a:ea typeface="+mn-ea"/>
                <a:cs typeface="+mn-cs"/>
              </a:rPr>
              <a:t>金额等</a:t>
            </a:r>
            <a:r>
              <a:rPr lang="zh-CN" altLang="en-US" sz="2200" dirty="0">
                <a:solidFill>
                  <a:srgbClr val="000000"/>
                </a:solidFill>
                <a:latin typeface="+mn-ea"/>
                <a:ea typeface="+mn-ea"/>
                <a:cs typeface="+mn-cs"/>
              </a:rPr>
              <a:t>字段</a:t>
            </a:r>
            <a:r>
              <a:rPr lang="zh-CN" altLang="en-US" sz="2200" dirty="0" smtClean="0">
                <a:solidFill>
                  <a:srgbClr val="000000"/>
                </a:solidFill>
                <a:latin typeface="+mn-ea"/>
                <a:ea typeface="+mn-ea"/>
                <a:cs typeface="+mn-cs"/>
              </a:rPr>
              <a:t>信息与</a:t>
            </a:r>
            <a:r>
              <a:rPr lang="zh-CN" altLang="en-US" sz="2200" dirty="0">
                <a:solidFill>
                  <a:srgbClr val="000000"/>
                </a:solidFill>
                <a:latin typeface="+mn-ea"/>
                <a:ea typeface="+mn-ea"/>
                <a:cs typeface="+mn-cs"/>
              </a:rPr>
              <a:t>所</a:t>
            </a:r>
            <a:r>
              <a:rPr lang="zh-CN" altLang="en-US" sz="2200" dirty="0" smtClean="0">
                <a:solidFill>
                  <a:srgbClr val="000000"/>
                </a:solidFill>
                <a:latin typeface="+mn-ea"/>
                <a:ea typeface="+mn-ea"/>
                <a:cs typeface="+mn-cs"/>
              </a:rPr>
              <a:t>上</a:t>
            </a:r>
            <a:endParaRPr lang="en-US" altLang="zh-CN" sz="2200" dirty="0" smtClean="0">
              <a:solidFill>
                <a:srgbClr val="000000"/>
              </a:solidFill>
              <a:latin typeface="+mn-ea"/>
              <a:ea typeface="+mn-ea"/>
              <a:cs typeface="+mn-cs"/>
            </a:endParaRPr>
          </a:p>
          <a:p>
            <a:pPr marL="342900" indent="-342900" defTabSz="508000" eaLnBrk="0" fontAlgn="base" hangingPunct="0">
              <a:lnSpc>
                <a:spcPts val="3000"/>
              </a:lnSpc>
              <a:spcBef>
                <a:spcPts val="900"/>
              </a:spcBef>
            </a:pPr>
            <a:r>
              <a:rPr lang="en-US" altLang="zh-CN" sz="2200" dirty="0">
                <a:solidFill>
                  <a:srgbClr val="000000"/>
                </a:solidFill>
                <a:latin typeface="+mn-ea"/>
                <a:ea typeface="+mn-ea"/>
                <a:cs typeface="+mn-cs"/>
              </a:rPr>
              <a:t> </a:t>
            </a:r>
            <a:r>
              <a:rPr lang="en-US" altLang="zh-CN" sz="2200" dirty="0" smtClean="0">
                <a:solidFill>
                  <a:srgbClr val="000000"/>
                </a:solidFill>
                <a:latin typeface="+mn-ea"/>
                <a:ea typeface="+mn-ea"/>
                <a:cs typeface="+mn-cs"/>
              </a:rPr>
              <a:t>    </a:t>
            </a:r>
            <a:r>
              <a:rPr lang="zh-CN" altLang="en-US" sz="2200" dirty="0" smtClean="0">
                <a:solidFill>
                  <a:srgbClr val="000000"/>
                </a:solidFill>
                <a:latin typeface="+mn-ea"/>
                <a:ea typeface="+mn-ea"/>
                <a:cs typeface="+mn-cs"/>
              </a:rPr>
              <a:t>传合同文本上</a:t>
            </a:r>
            <a:r>
              <a:rPr lang="zh-CN" altLang="en-US" sz="2200" dirty="0">
                <a:solidFill>
                  <a:srgbClr val="000000"/>
                </a:solidFill>
                <a:latin typeface="+mn-ea"/>
                <a:ea typeface="+mn-ea"/>
                <a:cs typeface="+mn-cs"/>
              </a:rPr>
              <a:t>的信息是否</a:t>
            </a:r>
            <a:r>
              <a:rPr lang="zh-CN" altLang="en-US" sz="2200" dirty="0" smtClean="0">
                <a:solidFill>
                  <a:srgbClr val="000000"/>
                </a:solidFill>
                <a:latin typeface="+mn-ea"/>
                <a:ea typeface="+mn-ea"/>
                <a:cs typeface="+mn-cs"/>
              </a:rPr>
              <a:t>一致。</a:t>
            </a:r>
            <a:endParaRPr lang="zh-CN" altLang="zh-CN" sz="2200" dirty="0">
              <a:solidFill>
                <a:srgbClr val="000000"/>
              </a:solidFill>
              <a:latin typeface="+mn-ea"/>
              <a:ea typeface="+mn-ea"/>
              <a:cs typeface="+mn-cs"/>
            </a:endParaRPr>
          </a:p>
          <a:p>
            <a:pPr lvl="1"/>
            <a:endParaRPr lang="zh-CN" altLang="zh-CN" b="0" dirty="0">
              <a:solidFill>
                <a:srgbClr val="000000"/>
              </a:solidFill>
              <a:latin typeface="+mn-ea"/>
            </a:endParaRPr>
          </a:p>
          <a:p>
            <a:pPr lvl="1">
              <a:lnSpc>
                <a:spcPct val="150000"/>
              </a:lnSpc>
              <a:spcBef>
                <a:spcPts val="1200"/>
              </a:spcBef>
              <a:defRPr/>
            </a:pPr>
            <a:endParaRPr lang="zh-CN" altLang="en-US" sz="1800" b="0" dirty="0">
              <a:latin typeface="微软雅黑" panose="020B0503020204020204" pitchFamily="34" charset="-122"/>
              <a:ea typeface="微软雅黑" panose="020B0503020204020204" pitchFamily="34" charset="-122"/>
            </a:endParaRPr>
          </a:p>
        </p:txBody>
      </p:sp>
      <p:sp>
        <p:nvSpPr>
          <p:cNvPr id="51" name="文本占位符 50"/>
          <p:cNvSpPr>
            <a:spLocks noGrp="1"/>
          </p:cNvSpPr>
          <p:nvPr/>
        </p:nvSpPr>
        <p:spPr>
          <a:xfrm>
            <a:off x="2593975" y="1637665"/>
            <a:ext cx="5193665" cy="376555"/>
          </a:xfrm>
          <a:prstGeom prst="rect">
            <a:avLst/>
          </a:prstGeom>
          <a:effectLst/>
        </p:spPr>
        <p:txBody>
          <a:bodyPr vert="horz" wrap="square" lIns="101600" tIns="38100" rIns="76200" bIns="38100" numCol="1" anchor="t">
            <a:noAutofit/>
          </a:bodyPr>
          <a:lstStyle>
            <a:lvl1pPr marL="0" indent="0" algn="l" defTabSz="508000" eaLnBrk="1" fontAlgn="auto" latinLnBrk="0" hangingPunct="1">
              <a:lnSpc>
                <a:spcPct val="100000"/>
              </a:lnSpc>
              <a:spcBef>
                <a:spcPts val="0"/>
              </a:spcBef>
              <a:spcAft>
                <a:spcPts val="0"/>
              </a:spcAft>
              <a:buFontTx/>
              <a:buNone/>
              <a:defRPr lang="en-GB" altLang="en-US" sz="2000" b="0" strike="noStrike" cap="none" spc="200">
                <a:solidFill>
                  <a:srgbClr val="00B0F0"/>
                </a:solidFill>
                <a:latin typeface="阿里巴巴普惠体 R" charset="0"/>
                <a:ea typeface="阿里巴巴普惠体 R" charset="0"/>
                <a:cs typeface="+mn-ea"/>
              </a:defRPr>
            </a:lvl1pPr>
            <a:lvl2pPr marL="457200" indent="0" defTabSz="508000">
              <a:lnSpc>
                <a:spcPct val="100000"/>
              </a:lnSpc>
              <a:spcBef>
                <a:spcPts val="0"/>
              </a:spcBef>
              <a:spcAft>
                <a:spcPts val="0"/>
              </a:spcAft>
              <a:buFontTx/>
              <a:buNone/>
              <a:defRPr lang="en-GB" altLang="en-US" sz="2000" b="1"/>
            </a:lvl2pPr>
            <a:lvl3pPr marL="914400" indent="0" defTabSz="508000">
              <a:lnSpc>
                <a:spcPct val="100000"/>
              </a:lnSpc>
              <a:spcBef>
                <a:spcPts val="0"/>
              </a:spcBef>
              <a:spcAft>
                <a:spcPts val="0"/>
              </a:spcAft>
              <a:buFontTx/>
              <a:buNone/>
              <a:defRPr lang="en-GB" altLang="en-US" sz="1800" b="1"/>
            </a:lvl3pPr>
            <a:lvl4pPr marL="1371600" indent="0" defTabSz="508000">
              <a:lnSpc>
                <a:spcPct val="100000"/>
              </a:lnSpc>
              <a:spcBef>
                <a:spcPts val="0"/>
              </a:spcBef>
              <a:spcAft>
                <a:spcPts val="0"/>
              </a:spcAft>
              <a:buFontTx/>
              <a:buNone/>
              <a:defRPr lang="en-GB" altLang="en-US" sz="1600" b="1"/>
            </a:lvl4pPr>
            <a:lvl5pPr marL="1828800" indent="0" defTabSz="508000">
              <a:lnSpc>
                <a:spcPct val="100000"/>
              </a:lnSpc>
              <a:spcBef>
                <a:spcPts val="0"/>
              </a:spcBef>
              <a:spcAft>
                <a:spcPts val="0"/>
              </a:spcAft>
              <a:buFontTx/>
              <a:buNone/>
              <a:defRPr lang="en-GB" altLang="en-US" sz="1600" b="1"/>
            </a:lvl5pPr>
            <a:lvl6pPr marL="2286000" indent="0" defTabSz="508000">
              <a:lnSpc>
                <a:spcPct val="100000"/>
              </a:lnSpc>
              <a:spcBef>
                <a:spcPts val="0"/>
              </a:spcBef>
              <a:spcAft>
                <a:spcPts val="0"/>
              </a:spcAft>
              <a:buFontTx/>
              <a:buNone/>
              <a:defRPr lang="en-GB" altLang="en-US" sz="1600" b="1"/>
            </a:lvl6pPr>
            <a:lvl7pPr marL="2743200" indent="0" defTabSz="508000">
              <a:lnSpc>
                <a:spcPct val="100000"/>
              </a:lnSpc>
              <a:spcBef>
                <a:spcPts val="0"/>
              </a:spcBef>
              <a:spcAft>
                <a:spcPts val="0"/>
              </a:spcAft>
              <a:buFontTx/>
              <a:buNone/>
              <a:defRPr lang="en-GB" altLang="en-US" sz="1600" b="1"/>
            </a:lvl7pPr>
            <a:lvl8pPr marL="3200400" indent="0" defTabSz="508000">
              <a:lnSpc>
                <a:spcPct val="100000"/>
              </a:lnSpc>
              <a:spcBef>
                <a:spcPts val="0"/>
              </a:spcBef>
              <a:spcAft>
                <a:spcPts val="0"/>
              </a:spcAft>
              <a:buFontTx/>
              <a:buNone/>
              <a:defRPr lang="en-GB" altLang="en-US" sz="1600" b="1"/>
            </a:lvl8pPr>
            <a:lvl9pPr marL="3657600" indent="0" defTabSz="508000">
              <a:lnSpc>
                <a:spcPct val="100000"/>
              </a:lnSpc>
              <a:spcBef>
                <a:spcPts val="0"/>
              </a:spcBef>
              <a:spcAft>
                <a:spcPts val="0"/>
              </a:spcAft>
              <a:buFontTx/>
              <a:buNone/>
              <a:defRPr lang="en-GB" altLang="en-US" sz="1600" b="1"/>
            </a:lvl9pPr>
          </a:lstStyle>
          <a:p>
            <a:pPr marL="0" indent="0" algn="l" defTabSz="914400" eaLnBrk="1" latinLnBrk="0" hangingPunct="1">
              <a:lnSpc>
                <a:spcPct val="100000"/>
              </a:lnSpc>
              <a:spcBef>
                <a:spcPts val="0"/>
              </a:spcBef>
              <a:spcAft>
                <a:spcPts val="0"/>
              </a:spcAft>
              <a:buFontTx/>
              <a:buNone/>
            </a:pPr>
            <a:r>
              <a:rPr lang="zh-CN" altLang="en-US" sz="2400" b="1" dirty="0" smtClean="0">
                <a:solidFill>
                  <a:srgbClr val="000000"/>
                </a:solidFill>
                <a:latin typeface="微软雅黑" panose="020B0503020204020204" pitchFamily="34" charset="-122"/>
                <a:ea typeface="微软雅黑" panose="020B0503020204020204" pitchFamily="34" charset="-122"/>
              </a:rPr>
              <a:t> 合同的受理：</a:t>
            </a:r>
            <a:endParaRPr lang="ko-KR" altLang="en-US" sz="2400" b="1" dirty="0">
              <a:solidFill>
                <a:srgbClr val="000000"/>
              </a:solidFill>
              <a:latin typeface="微软雅黑" panose="020B0503020204020204" pitchFamily="34" charset="-122"/>
              <a:ea typeface="微软雅黑" panose="020B0503020204020204" pitchFamily="34" charset="-122"/>
            </a:endParaRPr>
          </a:p>
        </p:txBody>
      </p:sp>
      <p:sp>
        <p:nvSpPr>
          <p:cNvPr id="54" name="泪滴形 53"/>
          <p:cNvSpPr/>
          <p:nvPr/>
        </p:nvSpPr>
        <p:spPr>
          <a:xfrm>
            <a:off x="1211580" y="1722437"/>
            <a:ext cx="1007745" cy="1007745"/>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283334" y="1794192"/>
            <a:ext cx="864235" cy="864235"/>
          </a:xfrm>
          <a:prstGeom prst="ellipse">
            <a:avLst/>
          </a:prstGeom>
          <a:solidFill>
            <a:schemeClr val="bg1"/>
          </a:solidFill>
          <a:ln>
            <a:noFill/>
          </a:ln>
          <a:effectLst>
            <a:outerShdw blurRad="254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book-outline_30010"/>
          <p:cNvSpPr>
            <a:spLocks noChangeAspect="1"/>
          </p:cNvSpPr>
          <p:nvPr/>
        </p:nvSpPr>
        <p:spPr bwMode="auto">
          <a:xfrm>
            <a:off x="1555098" y="2006916"/>
            <a:ext cx="408305" cy="438785"/>
          </a:xfrm>
          <a:custGeom>
            <a:avLst/>
            <a:gdLst>
              <a:gd name="T0" fmla="*/ 33 w 1959"/>
              <a:gd name="T1" fmla="*/ 2111 h 2111"/>
              <a:gd name="T2" fmla="*/ 0 w 1959"/>
              <a:gd name="T3" fmla="*/ 33 h 2111"/>
              <a:gd name="T4" fmla="*/ 1550 w 1959"/>
              <a:gd name="T5" fmla="*/ 0 h 2111"/>
              <a:gd name="T6" fmla="*/ 1584 w 1959"/>
              <a:gd name="T7" fmla="*/ 2078 h 2111"/>
              <a:gd name="T8" fmla="*/ 67 w 1959"/>
              <a:gd name="T9" fmla="*/ 2045 h 2111"/>
              <a:gd name="T10" fmla="*/ 1517 w 1959"/>
              <a:gd name="T11" fmla="*/ 67 h 2111"/>
              <a:gd name="T12" fmla="*/ 67 w 1959"/>
              <a:gd name="T13" fmla="*/ 2045 h 2111"/>
              <a:gd name="T14" fmla="*/ 1776 w 1959"/>
              <a:gd name="T15" fmla="*/ 1942 h 2111"/>
              <a:gd name="T16" fmla="*/ 1742 w 1959"/>
              <a:gd name="T17" fmla="*/ 470 h 2111"/>
              <a:gd name="T18" fmla="*/ 1818 w 1959"/>
              <a:gd name="T19" fmla="*/ 145 h 2111"/>
              <a:gd name="T20" fmla="*/ 1883 w 1959"/>
              <a:gd name="T21" fmla="*/ 145 h 2111"/>
              <a:gd name="T22" fmla="*/ 1959 w 1959"/>
              <a:gd name="T23" fmla="*/ 470 h 2111"/>
              <a:gd name="T24" fmla="*/ 1926 w 1959"/>
              <a:gd name="T25" fmla="*/ 1942 h 2111"/>
              <a:gd name="T26" fmla="*/ 1892 w 1959"/>
              <a:gd name="T27" fmla="*/ 1875 h 2111"/>
              <a:gd name="T28" fmla="*/ 1809 w 1959"/>
              <a:gd name="T29" fmla="*/ 499 h 2111"/>
              <a:gd name="T30" fmla="*/ 1818 w 1959"/>
              <a:gd name="T31" fmla="*/ 432 h 2111"/>
              <a:gd name="T32" fmla="*/ 1851 w 1959"/>
              <a:gd name="T33" fmla="*/ 295 h 2111"/>
              <a:gd name="T34" fmla="*/ 1320 w 1959"/>
              <a:gd name="T35" fmla="*/ 1683 h 2111"/>
              <a:gd name="T36" fmla="*/ 231 w 1959"/>
              <a:gd name="T37" fmla="*/ 1650 h 2111"/>
              <a:gd name="T38" fmla="*/ 1320 w 1959"/>
              <a:gd name="T39" fmla="*/ 1616 h 2111"/>
              <a:gd name="T40" fmla="*/ 1320 w 1959"/>
              <a:gd name="T41" fmla="*/ 1683 h 2111"/>
              <a:gd name="T42" fmla="*/ 264 w 1959"/>
              <a:gd name="T43" fmla="*/ 1441 h 2111"/>
              <a:gd name="T44" fmla="*/ 264 w 1959"/>
              <a:gd name="T45" fmla="*/ 1374 h 2111"/>
              <a:gd name="T46" fmla="*/ 1353 w 1959"/>
              <a:gd name="T47" fmla="*/ 1407 h 2111"/>
              <a:gd name="T48" fmla="*/ 1320 w 1959"/>
              <a:gd name="T49" fmla="*/ 815 h 2111"/>
              <a:gd name="T50" fmla="*/ 231 w 1959"/>
              <a:gd name="T51" fmla="*/ 782 h 2111"/>
              <a:gd name="T52" fmla="*/ 1320 w 1959"/>
              <a:gd name="T53" fmla="*/ 748 h 2111"/>
              <a:gd name="T54" fmla="*/ 1320 w 1959"/>
              <a:gd name="T55" fmla="*/ 815 h 2111"/>
              <a:gd name="T56" fmla="*/ 264 w 1959"/>
              <a:gd name="T57" fmla="*/ 573 h 2111"/>
              <a:gd name="T58" fmla="*/ 264 w 1959"/>
              <a:gd name="T59" fmla="*/ 506 h 2111"/>
              <a:gd name="T60" fmla="*/ 1353 w 1959"/>
              <a:gd name="T61" fmla="*/ 539 h 2111"/>
              <a:gd name="T62" fmla="*/ 1320 w 1959"/>
              <a:gd name="T63" fmla="*/ 330 h 2111"/>
              <a:gd name="T64" fmla="*/ 231 w 1959"/>
              <a:gd name="T65" fmla="*/ 297 h 2111"/>
              <a:gd name="T66" fmla="*/ 1320 w 1959"/>
              <a:gd name="T67" fmla="*/ 264 h 2111"/>
              <a:gd name="T68" fmla="*/ 1320 w 1959"/>
              <a:gd name="T69" fmla="*/ 330 h 2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9" h="2111">
                <a:moveTo>
                  <a:pt x="1550" y="2111"/>
                </a:moveTo>
                <a:lnTo>
                  <a:pt x="33" y="2111"/>
                </a:lnTo>
                <a:cubicBezTo>
                  <a:pt x="15" y="2111"/>
                  <a:pt x="0" y="2096"/>
                  <a:pt x="0" y="2078"/>
                </a:cubicBezTo>
                <a:lnTo>
                  <a:pt x="0" y="33"/>
                </a:lnTo>
                <a:cubicBezTo>
                  <a:pt x="0" y="15"/>
                  <a:pt x="15" y="0"/>
                  <a:pt x="33" y="0"/>
                </a:cubicBezTo>
                <a:lnTo>
                  <a:pt x="1550" y="0"/>
                </a:lnTo>
                <a:cubicBezTo>
                  <a:pt x="1569" y="0"/>
                  <a:pt x="1584" y="15"/>
                  <a:pt x="1584" y="33"/>
                </a:cubicBezTo>
                <a:lnTo>
                  <a:pt x="1584" y="2078"/>
                </a:lnTo>
                <a:cubicBezTo>
                  <a:pt x="1584" y="2096"/>
                  <a:pt x="1569" y="2111"/>
                  <a:pt x="1550" y="2111"/>
                </a:cubicBezTo>
                <a:close/>
                <a:moveTo>
                  <a:pt x="67" y="2045"/>
                </a:moveTo>
                <a:lnTo>
                  <a:pt x="1517" y="2045"/>
                </a:lnTo>
                <a:lnTo>
                  <a:pt x="1517" y="67"/>
                </a:lnTo>
                <a:lnTo>
                  <a:pt x="67" y="67"/>
                </a:lnTo>
                <a:lnTo>
                  <a:pt x="67" y="2045"/>
                </a:lnTo>
                <a:close/>
                <a:moveTo>
                  <a:pt x="1926" y="1942"/>
                </a:moveTo>
                <a:lnTo>
                  <a:pt x="1776" y="1942"/>
                </a:lnTo>
                <a:cubicBezTo>
                  <a:pt x="1757" y="1942"/>
                  <a:pt x="1742" y="1927"/>
                  <a:pt x="1742" y="1909"/>
                </a:cubicBezTo>
                <a:lnTo>
                  <a:pt x="1742" y="470"/>
                </a:lnTo>
                <a:cubicBezTo>
                  <a:pt x="1742" y="466"/>
                  <a:pt x="1742" y="462"/>
                  <a:pt x="1743" y="458"/>
                </a:cubicBezTo>
                <a:lnTo>
                  <a:pt x="1818" y="145"/>
                </a:lnTo>
                <a:cubicBezTo>
                  <a:pt x="1822" y="130"/>
                  <a:pt x="1835" y="119"/>
                  <a:pt x="1851" y="119"/>
                </a:cubicBezTo>
                <a:cubicBezTo>
                  <a:pt x="1866" y="119"/>
                  <a:pt x="1880" y="130"/>
                  <a:pt x="1883" y="145"/>
                </a:cubicBezTo>
                <a:lnTo>
                  <a:pt x="1958" y="458"/>
                </a:lnTo>
                <a:cubicBezTo>
                  <a:pt x="1959" y="462"/>
                  <a:pt x="1959" y="466"/>
                  <a:pt x="1959" y="470"/>
                </a:cubicBezTo>
                <a:lnTo>
                  <a:pt x="1959" y="1909"/>
                </a:lnTo>
                <a:cubicBezTo>
                  <a:pt x="1959" y="1927"/>
                  <a:pt x="1944" y="1942"/>
                  <a:pt x="1926" y="1942"/>
                </a:cubicBezTo>
                <a:close/>
                <a:moveTo>
                  <a:pt x="1809" y="1875"/>
                </a:moveTo>
                <a:lnTo>
                  <a:pt x="1892" y="1875"/>
                </a:lnTo>
                <a:lnTo>
                  <a:pt x="1892" y="499"/>
                </a:lnTo>
                <a:lnTo>
                  <a:pt x="1809" y="499"/>
                </a:lnTo>
                <a:lnTo>
                  <a:pt x="1809" y="1875"/>
                </a:lnTo>
                <a:close/>
                <a:moveTo>
                  <a:pt x="1818" y="432"/>
                </a:moveTo>
                <a:lnTo>
                  <a:pt x="1884" y="432"/>
                </a:lnTo>
                <a:lnTo>
                  <a:pt x="1851" y="295"/>
                </a:lnTo>
                <a:lnTo>
                  <a:pt x="1818" y="432"/>
                </a:lnTo>
                <a:close/>
                <a:moveTo>
                  <a:pt x="1320" y="1683"/>
                </a:moveTo>
                <a:lnTo>
                  <a:pt x="264" y="1683"/>
                </a:lnTo>
                <a:cubicBezTo>
                  <a:pt x="246" y="1683"/>
                  <a:pt x="231" y="1668"/>
                  <a:pt x="231" y="1650"/>
                </a:cubicBezTo>
                <a:cubicBezTo>
                  <a:pt x="231" y="1631"/>
                  <a:pt x="246" y="1616"/>
                  <a:pt x="264" y="1616"/>
                </a:cubicBezTo>
                <a:lnTo>
                  <a:pt x="1320" y="1616"/>
                </a:lnTo>
                <a:cubicBezTo>
                  <a:pt x="1338" y="1616"/>
                  <a:pt x="1353" y="1631"/>
                  <a:pt x="1353" y="1650"/>
                </a:cubicBezTo>
                <a:cubicBezTo>
                  <a:pt x="1353" y="1668"/>
                  <a:pt x="1338" y="1683"/>
                  <a:pt x="1320" y="1683"/>
                </a:cubicBezTo>
                <a:close/>
                <a:moveTo>
                  <a:pt x="1320" y="1441"/>
                </a:moveTo>
                <a:lnTo>
                  <a:pt x="264" y="1441"/>
                </a:lnTo>
                <a:cubicBezTo>
                  <a:pt x="246" y="1441"/>
                  <a:pt x="231" y="1426"/>
                  <a:pt x="231" y="1407"/>
                </a:cubicBezTo>
                <a:cubicBezTo>
                  <a:pt x="231" y="1389"/>
                  <a:pt x="246" y="1374"/>
                  <a:pt x="264" y="1374"/>
                </a:cubicBezTo>
                <a:lnTo>
                  <a:pt x="1320" y="1374"/>
                </a:lnTo>
                <a:cubicBezTo>
                  <a:pt x="1338" y="1374"/>
                  <a:pt x="1353" y="1389"/>
                  <a:pt x="1353" y="1407"/>
                </a:cubicBezTo>
                <a:cubicBezTo>
                  <a:pt x="1353" y="1426"/>
                  <a:pt x="1338" y="1441"/>
                  <a:pt x="1320" y="1441"/>
                </a:cubicBezTo>
                <a:close/>
                <a:moveTo>
                  <a:pt x="1320" y="815"/>
                </a:moveTo>
                <a:lnTo>
                  <a:pt x="264" y="815"/>
                </a:lnTo>
                <a:cubicBezTo>
                  <a:pt x="246" y="815"/>
                  <a:pt x="231" y="800"/>
                  <a:pt x="231" y="782"/>
                </a:cubicBezTo>
                <a:cubicBezTo>
                  <a:pt x="231" y="763"/>
                  <a:pt x="246" y="748"/>
                  <a:pt x="264" y="748"/>
                </a:cubicBezTo>
                <a:lnTo>
                  <a:pt x="1320" y="748"/>
                </a:lnTo>
                <a:cubicBezTo>
                  <a:pt x="1338" y="748"/>
                  <a:pt x="1353" y="763"/>
                  <a:pt x="1353" y="782"/>
                </a:cubicBezTo>
                <a:cubicBezTo>
                  <a:pt x="1353" y="800"/>
                  <a:pt x="1338" y="815"/>
                  <a:pt x="1320" y="815"/>
                </a:cubicBezTo>
                <a:close/>
                <a:moveTo>
                  <a:pt x="1320" y="573"/>
                </a:moveTo>
                <a:lnTo>
                  <a:pt x="264" y="573"/>
                </a:lnTo>
                <a:cubicBezTo>
                  <a:pt x="246" y="573"/>
                  <a:pt x="231" y="558"/>
                  <a:pt x="231" y="539"/>
                </a:cubicBezTo>
                <a:cubicBezTo>
                  <a:pt x="231" y="521"/>
                  <a:pt x="246" y="506"/>
                  <a:pt x="264" y="506"/>
                </a:cubicBezTo>
                <a:lnTo>
                  <a:pt x="1320" y="506"/>
                </a:lnTo>
                <a:cubicBezTo>
                  <a:pt x="1338" y="506"/>
                  <a:pt x="1353" y="521"/>
                  <a:pt x="1353" y="539"/>
                </a:cubicBezTo>
                <a:cubicBezTo>
                  <a:pt x="1353" y="558"/>
                  <a:pt x="1338" y="573"/>
                  <a:pt x="1320" y="573"/>
                </a:cubicBezTo>
                <a:close/>
                <a:moveTo>
                  <a:pt x="1320" y="330"/>
                </a:moveTo>
                <a:lnTo>
                  <a:pt x="264" y="330"/>
                </a:lnTo>
                <a:cubicBezTo>
                  <a:pt x="246" y="330"/>
                  <a:pt x="231" y="315"/>
                  <a:pt x="231" y="297"/>
                </a:cubicBezTo>
                <a:cubicBezTo>
                  <a:pt x="231" y="278"/>
                  <a:pt x="246" y="264"/>
                  <a:pt x="264" y="264"/>
                </a:cubicBezTo>
                <a:lnTo>
                  <a:pt x="1320" y="264"/>
                </a:lnTo>
                <a:cubicBezTo>
                  <a:pt x="1338" y="264"/>
                  <a:pt x="1353" y="278"/>
                  <a:pt x="1353" y="297"/>
                </a:cubicBezTo>
                <a:cubicBezTo>
                  <a:pt x="1353" y="315"/>
                  <a:pt x="1338" y="330"/>
                  <a:pt x="1320" y="330"/>
                </a:cubicBezTo>
                <a:close/>
              </a:path>
            </a:pathLst>
          </a:custGeom>
          <a:solidFill>
            <a:schemeClr val="accent1">
              <a:lumMod val="75000"/>
            </a:schemeClr>
          </a:solidFill>
          <a:ln>
            <a:noFill/>
          </a:ln>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形状 6"/>
          <p:cNvSpPr/>
          <p:nvPr/>
        </p:nvSpPr>
        <p:spPr>
          <a:xfrm>
            <a:off x="0" y="1003935"/>
            <a:ext cx="12193270" cy="1334770"/>
          </a:xfrm>
          <a:prstGeom prst="rect">
            <a:avLst/>
          </a:prstGeom>
          <a:solidFill>
            <a:srgbClr val="2169D3"/>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 name="形状 5"/>
          <p:cNvSpPr/>
          <p:nvPr/>
        </p:nvSpPr>
        <p:spPr>
          <a:xfrm>
            <a:off x="306705" y="301625"/>
            <a:ext cx="11579225" cy="6255385"/>
          </a:xfrm>
          <a:prstGeom prst="rect">
            <a:avLst/>
          </a:prstGeom>
          <a:noFill/>
          <a:ln w="19050" cap="flat" cmpd="sng">
            <a:solidFill>
              <a:schemeClr val="accent1">
                <a:lumMod val="75000"/>
                <a:alpha val="10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cxnSp>
        <p:nvCxnSpPr>
          <p:cNvPr id="8" name="形状 7"/>
          <p:cNvCxnSpPr/>
          <p:nvPr/>
        </p:nvCxnSpPr>
        <p:spPr>
          <a:xfrm>
            <a:off x="306705" y="1005205"/>
            <a:ext cx="1270" cy="1332865"/>
          </a:xfrm>
          <a:prstGeom prst="line">
            <a:avLst/>
          </a:prstGeom>
          <a:ln w="19050" cap="flat" cmpd="sng">
            <a:solidFill>
              <a:schemeClr val="bg1">
                <a:alpha val="10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形状 3"/>
          <p:cNvCxnSpPr/>
          <p:nvPr/>
        </p:nvCxnSpPr>
        <p:spPr>
          <a:xfrm>
            <a:off x="11885295" y="1003935"/>
            <a:ext cx="1270" cy="1332865"/>
          </a:xfrm>
          <a:prstGeom prst="line">
            <a:avLst/>
          </a:prstGeom>
          <a:ln w="19050" cap="flat" cmpd="sng">
            <a:solidFill>
              <a:schemeClr val="bg1">
                <a:alpha val="100000"/>
              </a:schemeClr>
            </a:solidFill>
            <a:prstDash val="dash"/>
          </a:ln>
        </p:spPr>
        <p:style>
          <a:lnRef idx="1">
            <a:schemeClr val="accent1"/>
          </a:lnRef>
          <a:fillRef idx="0">
            <a:schemeClr val="accent1"/>
          </a:fillRef>
          <a:effectRef idx="0">
            <a:schemeClr val="accent1"/>
          </a:effectRef>
          <a:fontRef idx="minor">
            <a:schemeClr val="tx1"/>
          </a:fontRef>
        </p:style>
      </p:cxnSp>
      <p:sp>
        <p:nvSpPr>
          <p:cNvPr id="69" name="Rect 0"/>
          <p:cNvSpPr txBox="1">
            <a:spLocks noGrp="1"/>
          </p:cNvSpPr>
          <p:nvPr>
            <p:ph type="title"/>
          </p:nvPr>
        </p:nvSpPr>
        <p:spPr>
          <a:xfrm>
            <a:off x="4879975" y="938530"/>
            <a:ext cx="2433320" cy="1227455"/>
          </a:xfrm>
          <a:prstGeom prst="rect">
            <a:avLst/>
          </a:prstGeom>
        </p:spPr>
        <p:txBody>
          <a:bodyPr vert="horz" wrap="square" lIns="90170" tIns="46990" rIns="90170" bIns="46990" anchor="ctr">
            <a:noAutofit/>
          </a:bodyPr>
          <a:lstStyle/>
          <a:p>
            <a:pPr marL="0" indent="0" algn="ctr" defTabSz="914400" eaLnBrk="1" latinLnBrk="0" hangingPunct="1">
              <a:lnSpc>
                <a:spcPct val="100000"/>
              </a:lnSpc>
              <a:spcBef>
                <a:spcPts val="0"/>
              </a:spcBef>
              <a:spcAft>
                <a:spcPts val="0"/>
              </a:spcAft>
              <a:buFontTx/>
              <a:buNone/>
            </a:pPr>
            <a:r>
              <a:rPr b="1">
                <a:solidFill>
                  <a:schemeClr val="bg1"/>
                </a:solidFill>
                <a:latin typeface="微软雅黑" panose="020B0503020204020204" pitchFamily="34" charset="-122"/>
                <a:ea typeface="微软雅黑" panose="020B0503020204020204" pitchFamily="34" charset="-122"/>
              </a:rPr>
              <a:t>目  录</a:t>
            </a:r>
            <a:endParaRPr lang="ko-KR" altLang="en-US" b="1">
              <a:solidFill>
                <a:schemeClr val="bg1"/>
              </a:solidFill>
              <a:latin typeface="微软雅黑" panose="020B0503020204020204" pitchFamily="34" charset="-122"/>
              <a:ea typeface="微软雅黑" panose="020B0503020204020204" pitchFamily="34" charset="-122"/>
            </a:endParaRPr>
          </a:p>
        </p:txBody>
      </p:sp>
      <p:sp>
        <p:nvSpPr>
          <p:cNvPr id="89" name="形状 88"/>
          <p:cNvSpPr/>
          <p:nvPr/>
        </p:nvSpPr>
        <p:spPr>
          <a:xfrm>
            <a:off x="5083175" y="1867535"/>
            <a:ext cx="2024380" cy="298450"/>
          </a:xfrm>
          <a:prstGeom prst="rect">
            <a:avLst/>
          </a:prstGeom>
        </p:spPr>
        <p:txBody>
          <a:bodyPr vert="horz" wrap="square" lIns="101600" tIns="38100" rIns="76200" bIns="38100" anchor="t">
            <a:no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sz="10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rPr>
              <a:t>CONTENTS</a:t>
            </a:r>
            <a:endParaRPr kumimoji="0" lang="ko-KR" altLang="en-US" sz="10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5" name="形状 4"/>
          <p:cNvSpPr>
            <a:spLocks noChangeAspect="1"/>
          </p:cNvSpPr>
          <p:nvPr/>
        </p:nvSpPr>
        <p:spPr>
          <a:xfrm flipH="1" flipV="1">
            <a:off x="7313295" y="1107440"/>
            <a:ext cx="266065" cy="266065"/>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3" name="形状 12"/>
          <p:cNvSpPr>
            <a:spLocks noChangeAspect="1"/>
          </p:cNvSpPr>
          <p:nvPr/>
        </p:nvSpPr>
        <p:spPr>
          <a:xfrm>
            <a:off x="4614545" y="1976755"/>
            <a:ext cx="266065" cy="266065"/>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1" name="形状 30"/>
          <p:cNvSpPr/>
          <p:nvPr/>
        </p:nvSpPr>
        <p:spPr>
          <a:xfrm>
            <a:off x="5517515" y="4109085"/>
            <a:ext cx="3567430" cy="1334770"/>
          </a:xfrm>
          <a:prstGeom prst="roundRect">
            <a:avLst/>
          </a:prstGeom>
          <a:solidFill>
            <a:srgbClr val="2169D3"/>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4" name="形状 43"/>
          <p:cNvSpPr/>
          <p:nvPr/>
        </p:nvSpPr>
        <p:spPr>
          <a:xfrm>
            <a:off x="5555615" y="4056380"/>
            <a:ext cx="3300095" cy="381000"/>
          </a:xfrm>
          <a:prstGeom prst="rect">
            <a:avLst/>
          </a:prstGeom>
        </p:spPr>
        <p:txBody>
          <a:bodyPr vert="horz" wrap="square" lIns="101600" tIns="38100" rIns="76200" bIns="38100" anchor="t">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技术合同       </a:t>
            </a:r>
            <a:endParaRPr kumimoji="0" lang="zh-CN" altLang="en-US" sz="2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认定登记</a:t>
            </a:r>
            <a:endParaRPr kumimoji="0" lang="ko-KR" altLang="en-US" sz="2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2" name="文本框 1"/>
          <p:cNvSpPr txBox="1"/>
          <p:nvPr/>
        </p:nvSpPr>
        <p:spPr>
          <a:xfrm>
            <a:off x="5835650" y="3157855"/>
            <a:ext cx="2306320"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chemeClr val="accent1">
                    <a:lumMod val="75000"/>
                  </a:schemeClr>
                </a:solidFill>
                <a:effectLst/>
                <a:uLnTx/>
                <a:uFillTx/>
                <a:latin typeface="Calibri" panose="020F0502020204030204" charset="0"/>
                <a:ea typeface="等线" panose="02010600030101010101" charset="-122"/>
                <a:cs typeface="Calibri" panose="020F0502020204030204" charset="0"/>
              </a:rPr>
              <a:t>NO.2</a:t>
            </a:r>
            <a:endParaRPr kumimoji="0" lang="en-US" altLang="zh-CN" sz="4400" b="0" i="0" u="none" strike="noStrike" kern="1200" cap="none" spc="0" normalizeH="0" baseline="0" noProof="0" dirty="0">
              <a:ln>
                <a:noFill/>
              </a:ln>
              <a:solidFill>
                <a:schemeClr val="accent1">
                  <a:lumMod val="75000"/>
                </a:schemeClr>
              </a:solidFill>
              <a:effectLst/>
              <a:uLnTx/>
              <a:uFillTx/>
              <a:latin typeface="Calibri" panose="020F0502020204030204" charset="0"/>
              <a:ea typeface="等线" panose="02010600030101010101" charset="-122"/>
              <a:cs typeface="Calibri" panose="020F0502020204030204" charset="0"/>
            </a:endParaRPr>
          </a:p>
        </p:txBody>
      </p:sp>
      <p:sp>
        <p:nvSpPr>
          <p:cNvPr id="12" name="形状 45"/>
          <p:cNvSpPr/>
          <p:nvPr>
            <p:custDataLst>
              <p:tags r:id="rId1"/>
            </p:custDataLst>
          </p:nvPr>
        </p:nvSpPr>
        <p:spPr>
          <a:xfrm>
            <a:off x="719455" y="4098290"/>
            <a:ext cx="2675255" cy="381000"/>
          </a:xfrm>
          <a:prstGeom prst="rect">
            <a:avLst/>
          </a:prstGeom>
        </p:spPr>
        <p:txBody>
          <a:bodyPr vert="horz" wrap="square" lIns="101600" tIns="38100" rIns="76200" bIns="38100" anchor="t">
            <a:noAutofit/>
          </a:bodyPr>
          <a:p>
            <a:pPr marL="0" marR="0" lvl="0" indent="0" algn="l" defTabSz="914400" rtl="0" eaLnBrk="1" fontAlgn="auto" latinLnBrk="0" hangingPunct="1">
              <a:lnSpc>
                <a:spcPct val="100000"/>
              </a:lnSpc>
              <a:spcBef>
                <a:spcPts val="0"/>
              </a:spcBef>
              <a:spcAft>
                <a:spcPts val="0"/>
              </a:spcAft>
              <a:buClrTx/>
              <a:buSzTx/>
              <a:buFontTx/>
              <a:buNone/>
              <a:defRPr/>
            </a:pPr>
            <a:r>
              <a:rPr kumimoji="0" sz="22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rPr>
              <a:t>完成情况</a:t>
            </a:r>
            <a:endParaRPr kumimoji="0" lang="ko-KR" altLang="en-US" sz="22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14" name="形状 37"/>
          <p:cNvSpPr/>
          <p:nvPr>
            <p:custDataLst>
              <p:tags r:id="rId2"/>
            </p:custDataLst>
          </p:nvPr>
        </p:nvSpPr>
        <p:spPr>
          <a:xfrm>
            <a:off x="727075" y="4109085"/>
            <a:ext cx="3567430" cy="1334770"/>
          </a:xfrm>
          <a:prstGeom prst="roundRect">
            <a:avLst/>
          </a:prstGeom>
          <a:solidFill>
            <a:srgbClr val="2169D3"/>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15" name="形状 48"/>
          <p:cNvSpPr/>
          <p:nvPr>
            <p:custDataLst>
              <p:tags r:id="rId3"/>
            </p:custDataLst>
          </p:nvPr>
        </p:nvSpPr>
        <p:spPr>
          <a:xfrm>
            <a:off x="719455" y="3836670"/>
            <a:ext cx="3422650" cy="318135"/>
          </a:xfrm>
          <a:prstGeom prst="rect">
            <a:avLst/>
          </a:prstGeom>
        </p:spPr>
        <p:txBody>
          <a:bodyPr vert="horz" wrap="square" lIns="101600" tIns="38100" rIns="76200" bIns="38100" anchor="t">
            <a:noAutofit/>
          </a:bodyPr>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2000" dirty="0">
              <a:solidFill>
                <a:prstClr val="white"/>
              </a:solidFill>
              <a:latin typeface="Arial" panose="020B0604020202020204" pitchFamily="34" charset="0"/>
              <a:ea typeface="微软雅黑" panose="020B0503020204020204" pitchFamily="34" charset="-122"/>
            </a:endParaRPr>
          </a:p>
          <a:p>
            <a:pPr marL="0" marR="0" lvl="0" indent="0" algn="ctr" defTabSz="914400" rtl="0" eaLnBrk="1" fontAlgn="auto" latinLnBrk="0" hangingPunct="1">
              <a:lnSpc>
                <a:spcPts val="12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技术合同类型</a:t>
            </a:r>
            <a:endParaRPr kumimoji="0" lang="zh-CN" altLang="en-US" sz="2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16" name="文本框 15"/>
          <p:cNvSpPr txBox="1"/>
          <p:nvPr>
            <p:custDataLst>
              <p:tags r:id="rId4"/>
            </p:custDataLst>
          </p:nvPr>
        </p:nvSpPr>
        <p:spPr>
          <a:xfrm>
            <a:off x="1015365" y="3157855"/>
            <a:ext cx="2306320" cy="76835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chemeClr val="accent1">
                    <a:lumMod val="75000"/>
                  </a:schemeClr>
                </a:solidFill>
                <a:effectLst/>
                <a:uLnTx/>
                <a:uFillTx/>
                <a:latin typeface="Calibri" panose="020F0502020204030204" charset="0"/>
                <a:ea typeface="等线" panose="02010600030101010101" charset="-122"/>
                <a:cs typeface="Calibri" panose="020F0502020204030204" charset="0"/>
              </a:rPr>
              <a:t>NO.1</a:t>
            </a:r>
            <a:endParaRPr kumimoji="0" lang="en-US" altLang="zh-CN" sz="4400" b="0" i="0" u="none" strike="noStrike" kern="1200" cap="none" spc="0" normalizeH="0" baseline="0" noProof="0" dirty="0">
              <a:ln>
                <a:noFill/>
              </a:ln>
              <a:solidFill>
                <a:schemeClr val="accent1">
                  <a:lumMod val="75000"/>
                </a:schemeClr>
              </a:solidFill>
              <a:effectLst/>
              <a:uLnTx/>
              <a:uFillTx/>
              <a:latin typeface="Calibri" panose="020F0502020204030204" charset="0"/>
              <a:ea typeface="等线" panose="02010600030101010101" charset="-122"/>
              <a:cs typeface="Calibri" panose="020F050202020403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57200"/>
            <a:ext cx="30226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占位符 19"/>
          <p:cNvSpPr>
            <a:spLocks noGrp="1"/>
          </p:cNvSpPr>
          <p:nvPr>
            <p:ph type="body" idx="4294967295"/>
          </p:nvPr>
        </p:nvSpPr>
        <p:spPr>
          <a:xfrm>
            <a:off x="497840" y="486410"/>
            <a:ext cx="3159760" cy="476885"/>
          </a:xfrm>
          <a:effectLst/>
        </p:spPr>
        <p:txBody>
          <a:bodyPr lIns="101600" tIns="38100" rIns="76200" bIns="38100" anchor="t" anchorCtr="0">
            <a:noAutofit/>
          </a:bodyPr>
          <a:lstStyle>
            <a:lvl1pPr marL="0" indent="0" algn="ctr" eaLnBrk="1" fontAlgn="auto" latinLnBrk="0" hangingPunct="1">
              <a:lnSpc>
                <a:spcPct val="100000"/>
              </a:lnSpc>
              <a:spcAft>
                <a:spcPts val="0"/>
              </a:spcAft>
              <a:buNone/>
              <a:defRPr sz="2600" b="0" u="none" strike="noStrike" kern="1200" cap="none" spc="200" normalizeH="0" baseline="0">
                <a:solidFill>
                  <a:srgbClr val="426126"/>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b="1" noProof="1" smtClean="0">
                <a:solidFill>
                  <a:schemeClr val="accent1">
                    <a:lumMod val="75000"/>
                  </a:schemeClr>
                </a:solidFill>
              </a:rPr>
              <a:t>技术合同审查要点</a:t>
            </a:r>
            <a:endParaRPr lang="zh-CN" altLang="en-US" b="1" noProof="1" smtClean="0">
              <a:solidFill>
                <a:schemeClr val="accent1">
                  <a:lumMod val="75000"/>
                </a:schemeClr>
              </a:solidFill>
            </a:endParaRPr>
          </a:p>
        </p:txBody>
      </p:sp>
      <p:sp>
        <p:nvSpPr>
          <p:cNvPr id="4" name="矩形 3"/>
          <p:cNvSpPr/>
          <p:nvPr/>
        </p:nvSpPr>
        <p:spPr>
          <a:xfrm flipH="1">
            <a:off x="352425" y="457200"/>
            <a:ext cx="7620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占位符 49"/>
          <p:cNvSpPr>
            <a:spLocks noGrp="1"/>
          </p:cNvSpPr>
          <p:nvPr/>
        </p:nvSpPr>
        <p:spPr>
          <a:xfrm>
            <a:off x="2375533" y="1878014"/>
            <a:ext cx="9463913" cy="4607753"/>
          </a:xfrm>
          <a:prstGeom prst="rect">
            <a:avLst/>
          </a:prstGeom>
          <a:effectLst/>
        </p:spPr>
        <p:txBody>
          <a:bodyPr vert="horz" lIns="101600" tIns="38100" rIns="76200" bIns="38100" rtlCol="0" anchor="t" anchorCtr="0">
            <a:noAutofit/>
          </a:bodyPr>
          <a:lstStyle>
            <a:lvl1pPr marL="0" indent="0" algn="l" eaLnBrk="1" fontAlgn="auto" latinLnBrk="0" hangingPunct="1">
              <a:lnSpc>
                <a:spcPct val="140000"/>
              </a:lnSpc>
              <a:spcAft>
                <a:spcPts val="0"/>
              </a:spcAft>
              <a:buNone/>
              <a:defRPr sz="1200" b="0" u="none" strike="noStrike" kern="1200" cap="none" spc="200" normalizeH="0" baseline="0">
                <a:solidFill>
                  <a:srgbClr val="242F35"/>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1"/>
            <a:endParaRPr lang="en-US" altLang="zh-CN" b="0" dirty="0" smtClean="0">
              <a:solidFill>
                <a:srgbClr val="000000"/>
              </a:solidFill>
              <a:latin typeface="微软雅黑" panose="020B0503020204020204" pitchFamily="34" charset="-122"/>
              <a:ea typeface="微软雅黑" panose="020B0503020204020204" pitchFamily="34" charset="-122"/>
              <a:cs typeface="+mn-cs"/>
            </a:endParaRPr>
          </a:p>
          <a:p>
            <a:pPr marL="342900" indent="-342900" defTabSz="508000" eaLnBrk="0" fontAlgn="base" hangingPunct="0">
              <a:lnSpc>
                <a:spcPts val="3500"/>
              </a:lnSpc>
              <a:spcBef>
                <a:spcPts val="900"/>
              </a:spcBef>
            </a:pPr>
            <a:r>
              <a:rPr lang="zh-CN" altLang="en-US" sz="2000" dirty="0" smtClean="0">
                <a:solidFill>
                  <a:srgbClr val="000000"/>
                </a:solidFill>
                <a:latin typeface="+mn-ea"/>
                <a:ea typeface="+mn-ea"/>
                <a:cs typeface="+mn-cs"/>
              </a:rPr>
              <a:t>    </a:t>
            </a:r>
            <a:r>
              <a:rPr lang="zh-CN" altLang="en-US" sz="2000" b="1" dirty="0" smtClean="0">
                <a:solidFill>
                  <a:srgbClr val="00B0F0"/>
                </a:solidFill>
                <a:latin typeface="+mn-ea"/>
                <a:ea typeface="+mn-ea"/>
                <a:cs typeface="+mn-cs"/>
              </a:rPr>
              <a:t>总体</a:t>
            </a:r>
            <a:r>
              <a:rPr lang="zh-CN" altLang="en-US" sz="2000" b="1" dirty="0">
                <a:solidFill>
                  <a:srgbClr val="00B0F0"/>
                </a:solidFill>
                <a:latin typeface="+mn-ea"/>
                <a:ea typeface="+mn-ea"/>
                <a:cs typeface="+mn-cs"/>
              </a:rPr>
              <a:t>要求</a:t>
            </a:r>
            <a:r>
              <a:rPr lang="zh-CN" altLang="en-US" sz="2000" dirty="0" smtClean="0">
                <a:solidFill>
                  <a:srgbClr val="00B0F0"/>
                </a:solidFill>
                <a:latin typeface="+mn-ea"/>
                <a:ea typeface="+mn-ea"/>
                <a:cs typeface="+mn-cs"/>
              </a:rPr>
              <a:t>：</a:t>
            </a:r>
            <a:endParaRPr lang="en-US" altLang="zh-CN" sz="2000" dirty="0" smtClean="0">
              <a:solidFill>
                <a:srgbClr val="00B0F0"/>
              </a:solidFill>
              <a:latin typeface="+mn-ea"/>
              <a:ea typeface="+mn-ea"/>
              <a:cs typeface="+mn-cs"/>
            </a:endParaRPr>
          </a:p>
          <a:p>
            <a:pPr marL="342900" indent="-342900" defTabSz="508000" eaLnBrk="0" fontAlgn="base" hangingPunct="0">
              <a:lnSpc>
                <a:spcPts val="3500"/>
              </a:lnSpc>
              <a:spcBef>
                <a:spcPts val="900"/>
              </a:spcBef>
            </a:pPr>
            <a:r>
              <a:rPr lang="en-US" altLang="zh-CN" sz="2000" dirty="0">
                <a:solidFill>
                  <a:srgbClr val="00B0F0"/>
                </a:solidFill>
                <a:latin typeface="+mn-ea"/>
                <a:ea typeface="+mn-ea"/>
                <a:cs typeface="+mn-cs"/>
              </a:rPr>
              <a:t> </a:t>
            </a:r>
            <a:r>
              <a:rPr lang="en-US" altLang="zh-CN" sz="2000" dirty="0" smtClean="0">
                <a:solidFill>
                  <a:srgbClr val="00B0F0"/>
                </a:solidFill>
                <a:latin typeface="+mn-ea"/>
                <a:ea typeface="+mn-ea"/>
                <a:cs typeface="+mn-cs"/>
              </a:rPr>
              <a:t>   </a:t>
            </a:r>
            <a:r>
              <a:rPr lang="en-US" altLang="zh-CN" sz="2200" b="1" dirty="0" smtClean="0">
                <a:solidFill>
                  <a:schemeClr val="tx1"/>
                </a:solidFill>
                <a:latin typeface="+mn-ea"/>
                <a:ea typeface="+mn-ea"/>
                <a:cs typeface="+mn-cs"/>
              </a:rPr>
              <a:t>7</a:t>
            </a:r>
            <a:r>
              <a:rPr lang="zh-CN" altLang="en-US" sz="2200" b="1" dirty="0" smtClean="0">
                <a:solidFill>
                  <a:schemeClr val="tx1"/>
                </a:solidFill>
                <a:latin typeface="+mn-ea"/>
                <a:ea typeface="+mn-ea"/>
                <a:cs typeface="+mn-cs"/>
              </a:rPr>
              <a:t>个工作日</a:t>
            </a:r>
            <a:r>
              <a:rPr lang="zh-CN" altLang="en-US" sz="2200" dirty="0" smtClean="0">
                <a:solidFill>
                  <a:schemeClr val="tx1"/>
                </a:solidFill>
                <a:latin typeface="+mn-ea"/>
                <a:ea typeface="+mn-ea"/>
                <a:cs typeface="+mn-cs"/>
              </a:rPr>
              <a:t>内</a:t>
            </a:r>
            <a:r>
              <a:rPr lang="zh-CN" altLang="en-US" sz="2200" dirty="0" smtClean="0">
                <a:solidFill>
                  <a:srgbClr val="000000"/>
                </a:solidFill>
                <a:latin typeface="+mn-ea"/>
                <a:ea typeface="+mn-ea"/>
                <a:cs typeface="+mn-cs"/>
              </a:rPr>
              <a:t>按照</a:t>
            </a:r>
            <a:r>
              <a:rPr lang="zh-CN" altLang="en-US" sz="2200" dirty="0">
                <a:solidFill>
                  <a:srgbClr val="000000"/>
                </a:solidFill>
                <a:latin typeface="+mn-ea"/>
                <a:ea typeface="+mn-ea"/>
                <a:cs typeface="+mn-cs"/>
              </a:rPr>
              <a:t>有关规定对</a:t>
            </a:r>
            <a:r>
              <a:rPr lang="zh-CN" altLang="en-US" sz="2200" dirty="0" smtClean="0">
                <a:solidFill>
                  <a:srgbClr val="000000"/>
                </a:solidFill>
                <a:latin typeface="+mn-ea"/>
                <a:ea typeface="+mn-ea"/>
                <a:cs typeface="+mn-cs"/>
              </a:rPr>
              <a:t>合同实质内容进行审查，</a:t>
            </a:r>
            <a:r>
              <a:rPr lang="zh-CN" altLang="en-US" sz="2200" dirty="0">
                <a:solidFill>
                  <a:srgbClr val="000000"/>
                </a:solidFill>
                <a:latin typeface="+mn-ea"/>
                <a:ea typeface="+mn-ea"/>
              </a:rPr>
              <a:t>分别进行</a:t>
            </a:r>
            <a:r>
              <a:rPr lang="zh-CN" altLang="en-US" sz="2200" dirty="0" smtClean="0">
                <a:solidFill>
                  <a:srgbClr val="000000"/>
                </a:solidFill>
                <a:latin typeface="+mn-ea"/>
                <a:ea typeface="+mn-ea"/>
                <a:cs typeface="+mn-cs"/>
              </a:rPr>
              <a:t>初审、复审、审定。</a:t>
            </a:r>
            <a:endParaRPr lang="en-US" altLang="zh-CN" sz="2200" dirty="0">
              <a:solidFill>
                <a:srgbClr val="000000"/>
              </a:solidFill>
              <a:latin typeface="+mn-ea"/>
              <a:ea typeface="+mn-ea"/>
              <a:cs typeface="+mn-cs"/>
            </a:endParaRPr>
          </a:p>
          <a:p>
            <a:pPr marL="342900" indent="-342900" defTabSz="508000" eaLnBrk="0" fontAlgn="base" hangingPunct="0">
              <a:lnSpc>
                <a:spcPts val="3500"/>
              </a:lnSpc>
              <a:spcBef>
                <a:spcPts val="900"/>
              </a:spcBef>
            </a:pPr>
            <a:r>
              <a:rPr lang="zh-CN" altLang="en-US" sz="2000" dirty="0" smtClean="0">
                <a:solidFill>
                  <a:srgbClr val="000000"/>
                </a:solidFill>
                <a:latin typeface="+mn-ea"/>
                <a:ea typeface="+mn-ea"/>
                <a:cs typeface="+mn-cs"/>
              </a:rPr>
              <a:t>   </a:t>
            </a:r>
            <a:r>
              <a:rPr lang="zh-CN" altLang="en-US" sz="2000" dirty="0" smtClean="0">
                <a:solidFill>
                  <a:schemeClr val="accent1"/>
                </a:solidFill>
                <a:latin typeface="+mn-ea"/>
                <a:ea typeface="+mn-ea"/>
                <a:cs typeface="+mn-cs"/>
              </a:rPr>
              <a:t> </a:t>
            </a:r>
            <a:r>
              <a:rPr lang="zh-CN" altLang="en-US" sz="2000" b="1" dirty="0" smtClean="0">
                <a:solidFill>
                  <a:srgbClr val="00B0F0"/>
                </a:solidFill>
                <a:latin typeface="+mn-ea"/>
                <a:ea typeface="+mn-ea"/>
                <a:cs typeface="+mn-cs"/>
              </a:rPr>
              <a:t>主要</a:t>
            </a:r>
            <a:r>
              <a:rPr lang="zh-CN" altLang="en-US" sz="2000" b="1" dirty="0">
                <a:solidFill>
                  <a:srgbClr val="00B0F0"/>
                </a:solidFill>
                <a:latin typeface="+mn-ea"/>
                <a:ea typeface="+mn-ea"/>
                <a:cs typeface="+mn-cs"/>
              </a:rPr>
              <a:t>审查内容</a:t>
            </a:r>
            <a:r>
              <a:rPr lang="zh-CN" altLang="en-US" sz="2000" dirty="0" smtClean="0">
                <a:solidFill>
                  <a:srgbClr val="00B0F0"/>
                </a:solidFill>
                <a:latin typeface="+mn-ea"/>
                <a:ea typeface="+mn-ea"/>
                <a:cs typeface="+mn-cs"/>
              </a:rPr>
              <a:t>：</a:t>
            </a:r>
            <a:endParaRPr lang="en-US" altLang="zh-CN" sz="2000" dirty="0">
              <a:solidFill>
                <a:srgbClr val="00B0F0"/>
              </a:solidFill>
              <a:latin typeface="+mn-ea"/>
              <a:ea typeface="+mn-ea"/>
              <a:cs typeface="+mn-cs"/>
            </a:endParaRPr>
          </a:p>
          <a:p>
            <a:pPr marL="342900" indent="-342900" defTabSz="508000" eaLnBrk="0" fontAlgn="base" hangingPunct="0">
              <a:lnSpc>
                <a:spcPts val="3500"/>
              </a:lnSpc>
              <a:spcBef>
                <a:spcPts val="900"/>
              </a:spcBef>
            </a:pPr>
            <a:r>
              <a:rPr lang="zh-CN" altLang="en-US" sz="2200" dirty="0" smtClean="0">
                <a:solidFill>
                  <a:srgbClr val="000000"/>
                </a:solidFill>
                <a:latin typeface="+mn-ea"/>
                <a:ea typeface="+mn-ea"/>
                <a:cs typeface="+mn-cs"/>
              </a:rPr>
              <a:t>    是否</a:t>
            </a:r>
            <a:r>
              <a:rPr lang="zh-CN" altLang="en-US" sz="2200" dirty="0">
                <a:solidFill>
                  <a:srgbClr val="000000"/>
                </a:solidFill>
                <a:latin typeface="+mn-ea"/>
                <a:ea typeface="+mn-ea"/>
                <a:cs typeface="+mn-cs"/>
              </a:rPr>
              <a:t>为非技术合同；是否为无效技术合同；合同的主体是否明确；</a:t>
            </a:r>
            <a:endParaRPr lang="zh-CN" altLang="en-US" sz="2200" dirty="0">
              <a:solidFill>
                <a:srgbClr val="000000"/>
              </a:solidFill>
              <a:latin typeface="+mn-ea"/>
              <a:ea typeface="+mn-ea"/>
              <a:cs typeface="+mn-cs"/>
            </a:endParaRPr>
          </a:p>
          <a:p>
            <a:pPr marL="342900" indent="-342900" defTabSz="508000" eaLnBrk="0" fontAlgn="base" hangingPunct="0">
              <a:lnSpc>
                <a:spcPts val="2500"/>
              </a:lnSpc>
              <a:spcBef>
                <a:spcPts val="900"/>
              </a:spcBef>
            </a:pPr>
            <a:r>
              <a:rPr lang="zh-CN" altLang="en-US" sz="2200" dirty="0" smtClean="0">
                <a:solidFill>
                  <a:srgbClr val="000000"/>
                </a:solidFill>
                <a:latin typeface="+mn-ea"/>
                <a:ea typeface="+mn-ea"/>
                <a:cs typeface="+mn-cs"/>
              </a:rPr>
              <a:t>    标</a:t>
            </a:r>
            <a:r>
              <a:rPr lang="zh-CN" altLang="en-US" sz="2200" dirty="0">
                <a:solidFill>
                  <a:srgbClr val="000000"/>
                </a:solidFill>
                <a:latin typeface="+mn-ea"/>
                <a:ea typeface="+mn-ea"/>
                <a:cs typeface="+mn-cs"/>
              </a:rPr>
              <a:t>的内容是否明确具体，是否符合五技合同认定条件（分类是否</a:t>
            </a:r>
            <a:r>
              <a:rPr lang="zh-CN" altLang="en-US" sz="2200" dirty="0" smtClean="0">
                <a:solidFill>
                  <a:srgbClr val="000000"/>
                </a:solidFill>
                <a:latin typeface="+mn-ea"/>
                <a:ea typeface="+mn-ea"/>
                <a:cs typeface="+mn-cs"/>
              </a:rPr>
              <a:t>准</a:t>
            </a:r>
            <a:endParaRPr lang="en-US" altLang="zh-CN" sz="2200" dirty="0" smtClean="0">
              <a:solidFill>
                <a:srgbClr val="000000"/>
              </a:solidFill>
              <a:latin typeface="+mn-ea"/>
              <a:ea typeface="+mn-ea"/>
              <a:cs typeface="+mn-cs"/>
            </a:endParaRPr>
          </a:p>
          <a:p>
            <a:pPr marL="342900" indent="-342900" defTabSz="508000" eaLnBrk="0" fontAlgn="base" hangingPunct="0">
              <a:lnSpc>
                <a:spcPts val="2500"/>
              </a:lnSpc>
              <a:spcBef>
                <a:spcPts val="900"/>
              </a:spcBef>
            </a:pPr>
            <a:r>
              <a:rPr lang="en-US" altLang="zh-CN" sz="2200" dirty="0">
                <a:solidFill>
                  <a:srgbClr val="000000"/>
                </a:solidFill>
                <a:latin typeface="+mn-ea"/>
                <a:ea typeface="+mn-ea"/>
                <a:cs typeface="+mn-cs"/>
              </a:rPr>
              <a:t> </a:t>
            </a:r>
            <a:r>
              <a:rPr lang="en-US" altLang="zh-CN" sz="2200" dirty="0" smtClean="0">
                <a:solidFill>
                  <a:srgbClr val="000000"/>
                </a:solidFill>
                <a:latin typeface="+mn-ea"/>
                <a:ea typeface="+mn-ea"/>
                <a:cs typeface="+mn-cs"/>
              </a:rPr>
              <a:t>   </a:t>
            </a:r>
            <a:r>
              <a:rPr lang="zh-CN" altLang="en-US" sz="2200" dirty="0" smtClean="0">
                <a:solidFill>
                  <a:srgbClr val="000000"/>
                </a:solidFill>
                <a:latin typeface="+mn-ea"/>
                <a:ea typeface="+mn-ea"/>
                <a:cs typeface="+mn-cs"/>
              </a:rPr>
              <a:t>确</a:t>
            </a:r>
            <a:r>
              <a:rPr lang="zh-CN" altLang="en-US" sz="2200" dirty="0">
                <a:solidFill>
                  <a:srgbClr val="000000"/>
                </a:solidFill>
                <a:latin typeface="+mn-ea"/>
                <a:ea typeface="+mn-ea"/>
                <a:cs typeface="+mn-cs"/>
              </a:rPr>
              <a:t>）；合同价款、知识产权等约定是否明确</a:t>
            </a:r>
            <a:r>
              <a:rPr lang="zh-CN" altLang="en-US" sz="2200" dirty="0" smtClean="0">
                <a:solidFill>
                  <a:srgbClr val="000000"/>
                </a:solidFill>
                <a:latin typeface="+mn-ea"/>
                <a:ea typeface="+mn-ea"/>
                <a:cs typeface="+mn-cs"/>
              </a:rPr>
              <a:t>。</a:t>
            </a:r>
            <a:endParaRPr lang="zh-CN" altLang="zh-CN" sz="2200" b="0" dirty="0">
              <a:solidFill>
                <a:srgbClr val="000000"/>
              </a:solidFill>
              <a:latin typeface="+mn-ea"/>
              <a:ea typeface="+mn-ea"/>
            </a:endParaRPr>
          </a:p>
          <a:p>
            <a:pPr lvl="1">
              <a:lnSpc>
                <a:spcPct val="150000"/>
              </a:lnSpc>
              <a:spcBef>
                <a:spcPts val="1200"/>
              </a:spcBef>
              <a:defRPr/>
            </a:pPr>
            <a:endParaRPr lang="zh-CN" altLang="en-US" sz="1800" b="0" dirty="0">
              <a:latin typeface="微软雅黑" panose="020B0503020204020204" pitchFamily="34" charset="-122"/>
              <a:ea typeface="微软雅黑" panose="020B0503020204020204" pitchFamily="34" charset="-122"/>
            </a:endParaRPr>
          </a:p>
        </p:txBody>
      </p:sp>
      <p:sp>
        <p:nvSpPr>
          <p:cNvPr id="51" name="文本占位符 50"/>
          <p:cNvSpPr>
            <a:spLocks noGrp="1"/>
          </p:cNvSpPr>
          <p:nvPr/>
        </p:nvSpPr>
        <p:spPr>
          <a:xfrm>
            <a:off x="2689391" y="1515841"/>
            <a:ext cx="5193665" cy="376555"/>
          </a:xfrm>
          <a:prstGeom prst="rect">
            <a:avLst/>
          </a:prstGeom>
          <a:effectLst/>
        </p:spPr>
        <p:txBody>
          <a:bodyPr vert="horz" wrap="square" lIns="101600" tIns="38100" rIns="76200" bIns="38100" numCol="1" anchor="t">
            <a:noAutofit/>
          </a:bodyPr>
          <a:lstStyle>
            <a:lvl1pPr marL="0" indent="0" algn="l" defTabSz="508000" eaLnBrk="1" fontAlgn="auto" latinLnBrk="0" hangingPunct="1">
              <a:lnSpc>
                <a:spcPct val="100000"/>
              </a:lnSpc>
              <a:spcBef>
                <a:spcPts val="0"/>
              </a:spcBef>
              <a:spcAft>
                <a:spcPts val="0"/>
              </a:spcAft>
              <a:buFontTx/>
              <a:buNone/>
              <a:defRPr lang="en-GB" altLang="en-US" sz="2000" b="0" strike="noStrike" cap="none" spc="200">
                <a:solidFill>
                  <a:srgbClr val="00B0F0"/>
                </a:solidFill>
                <a:latin typeface="阿里巴巴普惠体 R" charset="0"/>
                <a:ea typeface="阿里巴巴普惠体 R" charset="0"/>
                <a:cs typeface="+mn-ea"/>
              </a:defRPr>
            </a:lvl1pPr>
            <a:lvl2pPr marL="457200" indent="0" defTabSz="508000">
              <a:lnSpc>
                <a:spcPct val="100000"/>
              </a:lnSpc>
              <a:spcBef>
                <a:spcPts val="0"/>
              </a:spcBef>
              <a:spcAft>
                <a:spcPts val="0"/>
              </a:spcAft>
              <a:buFontTx/>
              <a:buNone/>
              <a:defRPr lang="en-GB" altLang="en-US" sz="2000" b="1"/>
            </a:lvl2pPr>
            <a:lvl3pPr marL="914400" indent="0" defTabSz="508000">
              <a:lnSpc>
                <a:spcPct val="100000"/>
              </a:lnSpc>
              <a:spcBef>
                <a:spcPts val="0"/>
              </a:spcBef>
              <a:spcAft>
                <a:spcPts val="0"/>
              </a:spcAft>
              <a:buFontTx/>
              <a:buNone/>
              <a:defRPr lang="en-GB" altLang="en-US" sz="1800" b="1"/>
            </a:lvl3pPr>
            <a:lvl4pPr marL="1371600" indent="0" defTabSz="508000">
              <a:lnSpc>
                <a:spcPct val="100000"/>
              </a:lnSpc>
              <a:spcBef>
                <a:spcPts val="0"/>
              </a:spcBef>
              <a:spcAft>
                <a:spcPts val="0"/>
              </a:spcAft>
              <a:buFontTx/>
              <a:buNone/>
              <a:defRPr lang="en-GB" altLang="en-US" sz="1600" b="1"/>
            </a:lvl4pPr>
            <a:lvl5pPr marL="1828800" indent="0" defTabSz="508000">
              <a:lnSpc>
                <a:spcPct val="100000"/>
              </a:lnSpc>
              <a:spcBef>
                <a:spcPts val="0"/>
              </a:spcBef>
              <a:spcAft>
                <a:spcPts val="0"/>
              </a:spcAft>
              <a:buFontTx/>
              <a:buNone/>
              <a:defRPr lang="en-GB" altLang="en-US" sz="1600" b="1"/>
            </a:lvl5pPr>
            <a:lvl6pPr marL="2286000" indent="0" defTabSz="508000">
              <a:lnSpc>
                <a:spcPct val="100000"/>
              </a:lnSpc>
              <a:spcBef>
                <a:spcPts val="0"/>
              </a:spcBef>
              <a:spcAft>
                <a:spcPts val="0"/>
              </a:spcAft>
              <a:buFontTx/>
              <a:buNone/>
              <a:defRPr lang="en-GB" altLang="en-US" sz="1600" b="1"/>
            </a:lvl6pPr>
            <a:lvl7pPr marL="2743200" indent="0" defTabSz="508000">
              <a:lnSpc>
                <a:spcPct val="100000"/>
              </a:lnSpc>
              <a:spcBef>
                <a:spcPts val="0"/>
              </a:spcBef>
              <a:spcAft>
                <a:spcPts val="0"/>
              </a:spcAft>
              <a:buFontTx/>
              <a:buNone/>
              <a:defRPr lang="en-GB" altLang="en-US" sz="1600" b="1"/>
            </a:lvl7pPr>
            <a:lvl8pPr marL="3200400" indent="0" defTabSz="508000">
              <a:lnSpc>
                <a:spcPct val="100000"/>
              </a:lnSpc>
              <a:spcBef>
                <a:spcPts val="0"/>
              </a:spcBef>
              <a:spcAft>
                <a:spcPts val="0"/>
              </a:spcAft>
              <a:buFontTx/>
              <a:buNone/>
              <a:defRPr lang="en-GB" altLang="en-US" sz="1600" b="1"/>
            </a:lvl8pPr>
            <a:lvl9pPr marL="3657600" indent="0" defTabSz="508000">
              <a:lnSpc>
                <a:spcPct val="100000"/>
              </a:lnSpc>
              <a:spcBef>
                <a:spcPts val="0"/>
              </a:spcBef>
              <a:spcAft>
                <a:spcPts val="0"/>
              </a:spcAft>
              <a:buFontTx/>
              <a:buNone/>
              <a:defRPr lang="en-GB" altLang="en-US" sz="1600" b="1"/>
            </a:lvl9pPr>
          </a:lstStyle>
          <a:p>
            <a:pPr marL="0" indent="0" algn="l" defTabSz="914400" eaLnBrk="1" latinLnBrk="0" hangingPunct="1">
              <a:lnSpc>
                <a:spcPct val="100000"/>
              </a:lnSpc>
              <a:spcBef>
                <a:spcPts val="0"/>
              </a:spcBef>
              <a:spcAft>
                <a:spcPts val="0"/>
              </a:spcAft>
              <a:buFontTx/>
              <a:buNone/>
            </a:pPr>
            <a:r>
              <a:rPr lang="zh-CN" altLang="en-US" sz="2400" b="1" dirty="0" smtClean="0">
                <a:solidFill>
                  <a:srgbClr val="000000"/>
                </a:solidFill>
                <a:latin typeface="微软雅黑" panose="020B0503020204020204" pitchFamily="34" charset="-122"/>
                <a:ea typeface="微软雅黑" panose="020B0503020204020204" pitchFamily="34" charset="-122"/>
              </a:rPr>
              <a:t>合同的审查：</a:t>
            </a:r>
            <a:endParaRPr lang="ko-KR" altLang="en-US" sz="2400" b="1" dirty="0">
              <a:solidFill>
                <a:srgbClr val="000000"/>
              </a:solidFill>
              <a:latin typeface="微软雅黑" panose="020B0503020204020204" pitchFamily="34" charset="-122"/>
              <a:ea typeface="微软雅黑" panose="020B0503020204020204" pitchFamily="34" charset="-122"/>
            </a:endParaRPr>
          </a:p>
        </p:txBody>
      </p:sp>
      <p:sp>
        <p:nvSpPr>
          <p:cNvPr id="54" name="泪滴形 53"/>
          <p:cNvSpPr/>
          <p:nvPr/>
        </p:nvSpPr>
        <p:spPr>
          <a:xfrm>
            <a:off x="1211580" y="1568450"/>
            <a:ext cx="1007745" cy="1007745"/>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283334" y="1640204"/>
            <a:ext cx="864235" cy="864235"/>
          </a:xfrm>
          <a:prstGeom prst="ellipse">
            <a:avLst/>
          </a:prstGeom>
          <a:solidFill>
            <a:schemeClr val="bg1"/>
          </a:solidFill>
          <a:ln>
            <a:noFill/>
          </a:ln>
          <a:effectLst>
            <a:outerShdw blurRad="254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book-outline_30010"/>
          <p:cNvSpPr>
            <a:spLocks noChangeAspect="1"/>
          </p:cNvSpPr>
          <p:nvPr/>
        </p:nvSpPr>
        <p:spPr bwMode="auto">
          <a:xfrm>
            <a:off x="1511298" y="1848859"/>
            <a:ext cx="408305" cy="438785"/>
          </a:xfrm>
          <a:custGeom>
            <a:avLst/>
            <a:gdLst>
              <a:gd name="T0" fmla="*/ 33 w 1959"/>
              <a:gd name="T1" fmla="*/ 2111 h 2111"/>
              <a:gd name="T2" fmla="*/ 0 w 1959"/>
              <a:gd name="T3" fmla="*/ 33 h 2111"/>
              <a:gd name="T4" fmla="*/ 1550 w 1959"/>
              <a:gd name="T5" fmla="*/ 0 h 2111"/>
              <a:gd name="T6" fmla="*/ 1584 w 1959"/>
              <a:gd name="T7" fmla="*/ 2078 h 2111"/>
              <a:gd name="T8" fmla="*/ 67 w 1959"/>
              <a:gd name="T9" fmla="*/ 2045 h 2111"/>
              <a:gd name="T10" fmla="*/ 1517 w 1959"/>
              <a:gd name="T11" fmla="*/ 67 h 2111"/>
              <a:gd name="T12" fmla="*/ 67 w 1959"/>
              <a:gd name="T13" fmla="*/ 2045 h 2111"/>
              <a:gd name="T14" fmla="*/ 1776 w 1959"/>
              <a:gd name="T15" fmla="*/ 1942 h 2111"/>
              <a:gd name="T16" fmla="*/ 1742 w 1959"/>
              <a:gd name="T17" fmla="*/ 470 h 2111"/>
              <a:gd name="T18" fmla="*/ 1818 w 1959"/>
              <a:gd name="T19" fmla="*/ 145 h 2111"/>
              <a:gd name="T20" fmla="*/ 1883 w 1959"/>
              <a:gd name="T21" fmla="*/ 145 h 2111"/>
              <a:gd name="T22" fmla="*/ 1959 w 1959"/>
              <a:gd name="T23" fmla="*/ 470 h 2111"/>
              <a:gd name="T24" fmla="*/ 1926 w 1959"/>
              <a:gd name="T25" fmla="*/ 1942 h 2111"/>
              <a:gd name="T26" fmla="*/ 1892 w 1959"/>
              <a:gd name="T27" fmla="*/ 1875 h 2111"/>
              <a:gd name="T28" fmla="*/ 1809 w 1959"/>
              <a:gd name="T29" fmla="*/ 499 h 2111"/>
              <a:gd name="T30" fmla="*/ 1818 w 1959"/>
              <a:gd name="T31" fmla="*/ 432 h 2111"/>
              <a:gd name="T32" fmla="*/ 1851 w 1959"/>
              <a:gd name="T33" fmla="*/ 295 h 2111"/>
              <a:gd name="T34" fmla="*/ 1320 w 1959"/>
              <a:gd name="T35" fmla="*/ 1683 h 2111"/>
              <a:gd name="T36" fmla="*/ 231 w 1959"/>
              <a:gd name="T37" fmla="*/ 1650 h 2111"/>
              <a:gd name="T38" fmla="*/ 1320 w 1959"/>
              <a:gd name="T39" fmla="*/ 1616 h 2111"/>
              <a:gd name="T40" fmla="*/ 1320 w 1959"/>
              <a:gd name="T41" fmla="*/ 1683 h 2111"/>
              <a:gd name="T42" fmla="*/ 264 w 1959"/>
              <a:gd name="T43" fmla="*/ 1441 h 2111"/>
              <a:gd name="T44" fmla="*/ 264 w 1959"/>
              <a:gd name="T45" fmla="*/ 1374 h 2111"/>
              <a:gd name="T46" fmla="*/ 1353 w 1959"/>
              <a:gd name="T47" fmla="*/ 1407 h 2111"/>
              <a:gd name="T48" fmla="*/ 1320 w 1959"/>
              <a:gd name="T49" fmla="*/ 815 h 2111"/>
              <a:gd name="T50" fmla="*/ 231 w 1959"/>
              <a:gd name="T51" fmla="*/ 782 h 2111"/>
              <a:gd name="T52" fmla="*/ 1320 w 1959"/>
              <a:gd name="T53" fmla="*/ 748 h 2111"/>
              <a:gd name="T54" fmla="*/ 1320 w 1959"/>
              <a:gd name="T55" fmla="*/ 815 h 2111"/>
              <a:gd name="T56" fmla="*/ 264 w 1959"/>
              <a:gd name="T57" fmla="*/ 573 h 2111"/>
              <a:gd name="T58" fmla="*/ 264 w 1959"/>
              <a:gd name="T59" fmla="*/ 506 h 2111"/>
              <a:gd name="T60" fmla="*/ 1353 w 1959"/>
              <a:gd name="T61" fmla="*/ 539 h 2111"/>
              <a:gd name="T62" fmla="*/ 1320 w 1959"/>
              <a:gd name="T63" fmla="*/ 330 h 2111"/>
              <a:gd name="T64" fmla="*/ 231 w 1959"/>
              <a:gd name="T65" fmla="*/ 297 h 2111"/>
              <a:gd name="T66" fmla="*/ 1320 w 1959"/>
              <a:gd name="T67" fmla="*/ 264 h 2111"/>
              <a:gd name="T68" fmla="*/ 1320 w 1959"/>
              <a:gd name="T69" fmla="*/ 330 h 2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9" h="2111">
                <a:moveTo>
                  <a:pt x="1550" y="2111"/>
                </a:moveTo>
                <a:lnTo>
                  <a:pt x="33" y="2111"/>
                </a:lnTo>
                <a:cubicBezTo>
                  <a:pt x="15" y="2111"/>
                  <a:pt x="0" y="2096"/>
                  <a:pt x="0" y="2078"/>
                </a:cubicBezTo>
                <a:lnTo>
                  <a:pt x="0" y="33"/>
                </a:lnTo>
                <a:cubicBezTo>
                  <a:pt x="0" y="15"/>
                  <a:pt x="15" y="0"/>
                  <a:pt x="33" y="0"/>
                </a:cubicBezTo>
                <a:lnTo>
                  <a:pt x="1550" y="0"/>
                </a:lnTo>
                <a:cubicBezTo>
                  <a:pt x="1569" y="0"/>
                  <a:pt x="1584" y="15"/>
                  <a:pt x="1584" y="33"/>
                </a:cubicBezTo>
                <a:lnTo>
                  <a:pt x="1584" y="2078"/>
                </a:lnTo>
                <a:cubicBezTo>
                  <a:pt x="1584" y="2096"/>
                  <a:pt x="1569" y="2111"/>
                  <a:pt x="1550" y="2111"/>
                </a:cubicBezTo>
                <a:close/>
                <a:moveTo>
                  <a:pt x="67" y="2045"/>
                </a:moveTo>
                <a:lnTo>
                  <a:pt x="1517" y="2045"/>
                </a:lnTo>
                <a:lnTo>
                  <a:pt x="1517" y="67"/>
                </a:lnTo>
                <a:lnTo>
                  <a:pt x="67" y="67"/>
                </a:lnTo>
                <a:lnTo>
                  <a:pt x="67" y="2045"/>
                </a:lnTo>
                <a:close/>
                <a:moveTo>
                  <a:pt x="1926" y="1942"/>
                </a:moveTo>
                <a:lnTo>
                  <a:pt x="1776" y="1942"/>
                </a:lnTo>
                <a:cubicBezTo>
                  <a:pt x="1757" y="1942"/>
                  <a:pt x="1742" y="1927"/>
                  <a:pt x="1742" y="1909"/>
                </a:cubicBezTo>
                <a:lnTo>
                  <a:pt x="1742" y="470"/>
                </a:lnTo>
                <a:cubicBezTo>
                  <a:pt x="1742" y="466"/>
                  <a:pt x="1742" y="462"/>
                  <a:pt x="1743" y="458"/>
                </a:cubicBezTo>
                <a:lnTo>
                  <a:pt x="1818" y="145"/>
                </a:lnTo>
                <a:cubicBezTo>
                  <a:pt x="1822" y="130"/>
                  <a:pt x="1835" y="119"/>
                  <a:pt x="1851" y="119"/>
                </a:cubicBezTo>
                <a:cubicBezTo>
                  <a:pt x="1866" y="119"/>
                  <a:pt x="1880" y="130"/>
                  <a:pt x="1883" y="145"/>
                </a:cubicBezTo>
                <a:lnTo>
                  <a:pt x="1958" y="458"/>
                </a:lnTo>
                <a:cubicBezTo>
                  <a:pt x="1959" y="462"/>
                  <a:pt x="1959" y="466"/>
                  <a:pt x="1959" y="470"/>
                </a:cubicBezTo>
                <a:lnTo>
                  <a:pt x="1959" y="1909"/>
                </a:lnTo>
                <a:cubicBezTo>
                  <a:pt x="1959" y="1927"/>
                  <a:pt x="1944" y="1942"/>
                  <a:pt x="1926" y="1942"/>
                </a:cubicBezTo>
                <a:close/>
                <a:moveTo>
                  <a:pt x="1809" y="1875"/>
                </a:moveTo>
                <a:lnTo>
                  <a:pt x="1892" y="1875"/>
                </a:lnTo>
                <a:lnTo>
                  <a:pt x="1892" y="499"/>
                </a:lnTo>
                <a:lnTo>
                  <a:pt x="1809" y="499"/>
                </a:lnTo>
                <a:lnTo>
                  <a:pt x="1809" y="1875"/>
                </a:lnTo>
                <a:close/>
                <a:moveTo>
                  <a:pt x="1818" y="432"/>
                </a:moveTo>
                <a:lnTo>
                  <a:pt x="1884" y="432"/>
                </a:lnTo>
                <a:lnTo>
                  <a:pt x="1851" y="295"/>
                </a:lnTo>
                <a:lnTo>
                  <a:pt x="1818" y="432"/>
                </a:lnTo>
                <a:close/>
                <a:moveTo>
                  <a:pt x="1320" y="1683"/>
                </a:moveTo>
                <a:lnTo>
                  <a:pt x="264" y="1683"/>
                </a:lnTo>
                <a:cubicBezTo>
                  <a:pt x="246" y="1683"/>
                  <a:pt x="231" y="1668"/>
                  <a:pt x="231" y="1650"/>
                </a:cubicBezTo>
                <a:cubicBezTo>
                  <a:pt x="231" y="1631"/>
                  <a:pt x="246" y="1616"/>
                  <a:pt x="264" y="1616"/>
                </a:cubicBezTo>
                <a:lnTo>
                  <a:pt x="1320" y="1616"/>
                </a:lnTo>
                <a:cubicBezTo>
                  <a:pt x="1338" y="1616"/>
                  <a:pt x="1353" y="1631"/>
                  <a:pt x="1353" y="1650"/>
                </a:cubicBezTo>
                <a:cubicBezTo>
                  <a:pt x="1353" y="1668"/>
                  <a:pt x="1338" y="1683"/>
                  <a:pt x="1320" y="1683"/>
                </a:cubicBezTo>
                <a:close/>
                <a:moveTo>
                  <a:pt x="1320" y="1441"/>
                </a:moveTo>
                <a:lnTo>
                  <a:pt x="264" y="1441"/>
                </a:lnTo>
                <a:cubicBezTo>
                  <a:pt x="246" y="1441"/>
                  <a:pt x="231" y="1426"/>
                  <a:pt x="231" y="1407"/>
                </a:cubicBezTo>
                <a:cubicBezTo>
                  <a:pt x="231" y="1389"/>
                  <a:pt x="246" y="1374"/>
                  <a:pt x="264" y="1374"/>
                </a:cubicBezTo>
                <a:lnTo>
                  <a:pt x="1320" y="1374"/>
                </a:lnTo>
                <a:cubicBezTo>
                  <a:pt x="1338" y="1374"/>
                  <a:pt x="1353" y="1389"/>
                  <a:pt x="1353" y="1407"/>
                </a:cubicBezTo>
                <a:cubicBezTo>
                  <a:pt x="1353" y="1426"/>
                  <a:pt x="1338" y="1441"/>
                  <a:pt x="1320" y="1441"/>
                </a:cubicBezTo>
                <a:close/>
                <a:moveTo>
                  <a:pt x="1320" y="815"/>
                </a:moveTo>
                <a:lnTo>
                  <a:pt x="264" y="815"/>
                </a:lnTo>
                <a:cubicBezTo>
                  <a:pt x="246" y="815"/>
                  <a:pt x="231" y="800"/>
                  <a:pt x="231" y="782"/>
                </a:cubicBezTo>
                <a:cubicBezTo>
                  <a:pt x="231" y="763"/>
                  <a:pt x="246" y="748"/>
                  <a:pt x="264" y="748"/>
                </a:cubicBezTo>
                <a:lnTo>
                  <a:pt x="1320" y="748"/>
                </a:lnTo>
                <a:cubicBezTo>
                  <a:pt x="1338" y="748"/>
                  <a:pt x="1353" y="763"/>
                  <a:pt x="1353" y="782"/>
                </a:cubicBezTo>
                <a:cubicBezTo>
                  <a:pt x="1353" y="800"/>
                  <a:pt x="1338" y="815"/>
                  <a:pt x="1320" y="815"/>
                </a:cubicBezTo>
                <a:close/>
                <a:moveTo>
                  <a:pt x="1320" y="573"/>
                </a:moveTo>
                <a:lnTo>
                  <a:pt x="264" y="573"/>
                </a:lnTo>
                <a:cubicBezTo>
                  <a:pt x="246" y="573"/>
                  <a:pt x="231" y="558"/>
                  <a:pt x="231" y="539"/>
                </a:cubicBezTo>
                <a:cubicBezTo>
                  <a:pt x="231" y="521"/>
                  <a:pt x="246" y="506"/>
                  <a:pt x="264" y="506"/>
                </a:cubicBezTo>
                <a:lnTo>
                  <a:pt x="1320" y="506"/>
                </a:lnTo>
                <a:cubicBezTo>
                  <a:pt x="1338" y="506"/>
                  <a:pt x="1353" y="521"/>
                  <a:pt x="1353" y="539"/>
                </a:cubicBezTo>
                <a:cubicBezTo>
                  <a:pt x="1353" y="558"/>
                  <a:pt x="1338" y="573"/>
                  <a:pt x="1320" y="573"/>
                </a:cubicBezTo>
                <a:close/>
                <a:moveTo>
                  <a:pt x="1320" y="330"/>
                </a:moveTo>
                <a:lnTo>
                  <a:pt x="264" y="330"/>
                </a:lnTo>
                <a:cubicBezTo>
                  <a:pt x="246" y="330"/>
                  <a:pt x="231" y="315"/>
                  <a:pt x="231" y="297"/>
                </a:cubicBezTo>
                <a:cubicBezTo>
                  <a:pt x="231" y="278"/>
                  <a:pt x="246" y="264"/>
                  <a:pt x="264" y="264"/>
                </a:cubicBezTo>
                <a:lnTo>
                  <a:pt x="1320" y="264"/>
                </a:lnTo>
                <a:cubicBezTo>
                  <a:pt x="1338" y="264"/>
                  <a:pt x="1353" y="278"/>
                  <a:pt x="1353" y="297"/>
                </a:cubicBezTo>
                <a:cubicBezTo>
                  <a:pt x="1353" y="315"/>
                  <a:pt x="1338" y="330"/>
                  <a:pt x="1320" y="330"/>
                </a:cubicBezTo>
                <a:close/>
              </a:path>
            </a:pathLst>
          </a:custGeom>
          <a:solidFill>
            <a:schemeClr val="accent1">
              <a:lumMod val="75000"/>
            </a:schemeClr>
          </a:solidFill>
          <a:ln>
            <a:noFill/>
          </a:ln>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57200"/>
            <a:ext cx="30226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352425" y="457200"/>
            <a:ext cx="7620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占位符 49"/>
          <p:cNvSpPr>
            <a:spLocks noGrp="1"/>
          </p:cNvSpPr>
          <p:nvPr/>
        </p:nvSpPr>
        <p:spPr>
          <a:xfrm>
            <a:off x="2593974" y="2204426"/>
            <a:ext cx="8622261" cy="3839496"/>
          </a:xfrm>
          <a:prstGeom prst="rect">
            <a:avLst/>
          </a:prstGeom>
          <a:effectLst/>
        </p:spPr>
        <p:txBody>
          <a:bodyPr vert="horz" lIns="101600" tIns="38100" rIns="76200" bIns="38100" rtlCol="0" anchor="t" anchorCtr="0">
            <a:noAutofit/>
          </a:bodyPr>
          <a:lstStyle>
            <a:lvl1pPr marL="0" indent="0" algn="l" eaLnBrk="1" fontAlgn="auto" latinLnBrk="0" hangingPunct="1">
              <a:lnSpc>
                <a:spcPct val="140000"/>
              </a:lnSpc>
              <a:spcAft>
                <a:spcPts val="0"/>
              </a:spcAft>
              <a:buNone/>
              <a:defRPr sz="1200" b="0" u="none" strike="noStrike" kern="1200" cap="none" spc="200" normalizeH="0" baseline="0">
                <a:solidFill>
                  <a:srgbClr val="242F35"/>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1">
              <a:lnSpc>
                <a:spcPct val="150000"/>
              </a:lnSpc>
            </a:pPr>
            <a:r>
              <a:rPr lang="zh-CN" altLang="zh-CN" sz="2200" b="0" dirty="0">
                <a:solidFill>
                  <a:srgbClr val="000000"/>
                </a:solidFill>
                <a:latin typeface="微软雅黑" panose="020B0503020204020204" pitchFamily="34" charset="-122"/>
                <a:ea typeface="微软雅黑" panose="020B0503020204020204" pitchFamily="34" charset="-122"/>
              </a:rPr>
              <a:t>技术合同认定登记实行</a:t>
            </a:r>
            <a:r>
              <a:rPr lang="zh-CN" altLang="zh-CN" sz="2200" spc="200" dirty="0">
                <a:solidFill>
                  <a:srgbClr val="00B0F0"/>
                </a:solidFill>
                <a:latin typeface="微软雅黑" panose="020B0503020204020204" pitchFamily="34" charset="-122"/>
                <a:ea typeface="微软雅黑" panose="020B0503020204020204" pitchFamily="34" charset="-122"/>
                <a:cs typeface="+mn-ea"/>
              </a:rPr>
              <a:t>按地域、卖方申请、一次性</a:t>
            </a:r>
            <a:r>
              <a:rPr lang="zh-CN" altLang="zh-CN" sz="2200" b="0" dirty="0">
                <a:solidFill>
                  <a:srgbClr val="000000"/>
                </a:solidFill>
                <a:latin typeface="微软雅黑" panose="020B0503020204020204" pitchFamily="34" charset="-122"/>
                <a:ea typeface="微软雅黑" panose="020B0503020204020204" pitchFamily="34" charset="-122"/>
              </a:rPr>
              <a:t>登记制度。</a:t>
            </a:r>
            <a:endParaRPr lang="en-US" altLang="zh-CN" sz="2200" b="0" dirty="0">
              <a:solidFill>
                <a:srgbClr val="000000"/>
              </a:solidFill>
              <a:latin typeface="微软雅黑" panose="020B0503020204020204" pitchFamily="34" charset="-122"/>
              <a:ea typeface="微软雅黑" panose="020B0503020204020204" pitchFamily="34" charset="-122"/>
            </a:endParaRPr>
          </a:p>
          <a:p>
            <a:pPr marL="0" lvl="1">
              <a:lnSpc>
                <a:spcPts val="2400"/>
              </a:lnSpc>
            </a:pPr>
            <a:endParaRPr lang="en-US" altLang="zh-CN" sz="2200" b="0" dirty="0">
              <a:solidFill>
                <a:srgbClr val="000000"/>
              </a:solidFill>
              <a:latin typeface="微软雅黑" panose="020B0503020204020204" pitchFamily="34" charset="-122"/>
              <a:ea typeface="微软雅黑" panose="020B0503020204020204" pitchFamily="34" charset="-122"/>
            </a:endParaRPr>
          </a:p>
          <a:p>
            <a:pPr marL="0" lvl="1">
              <a:lnSpc>
                <a:spcPct val="150000"/>
              </a:lnSpc>
            </a:pPr>
            <a:r>
              <a:rPr lang="zh-CN" altLang="zh-CN" sz="2200" b="0" dirty="0">
                <a:solidFill>
                  <a:srgbClr val="000000"/>
                </a:solidFill>
                <a:latin typeface="微软雅黑" panose="020B0503020204020204" pitchFamily="34" charset="-122"/>
                <a:ea typeface="微软雅黑" panose="020B0503020204020204" pitchFamily="34" charset="-122"/>
              </a:rPr>
              <a:t>申请认定登记的技术合同，其</a:t>
            </a:r>
            <a:r>
              <a:rPr lang="zh-CN" altLang="zh-CN" sz="2200" spc="200" dirty="0">
                <a:solidFill>
                  <a:srgbClr val="00B0F0"/>
                </a:solidFill>
                <a:latin typeface="微软雅黑" panose="020B0503020204020204" pitchFamily="34" charset="-122"/>
                <a:ea typeface="微软雅黑" panose="020B0503020204020204" pitchFamily="34" charset="-122"/>
                <a:cs typeface="+mn-ea"/>
              </a:rPr>
              <a:t>标的范围</a:t>
            </a:r>
            <a:r>
              <a:rPr lang="zh-CN" altLang="zh-CN" sz="2200" b="0" dirty="0">
                <a:solidFill>
                  <a:srgbClr val="000000"/>
                </a:solidFill>
                <a:latin typeface="微软雅黑" panose="020B0503020204020204" pitchFamily="34" charset="-122"/>
                <a:ea typeface="微软雅黑" panose="020B0503020204020204" pitchFamily="34" charset="-122"/>
              </a:rPr>
              <a:t>不受行业、专业和科技</a:t>
            </a:r>
            <a:r>
              <a:rPr lang="zh-CN" altLang="zh-CN" sz="2200" b="0" dirty="0">
                <a:solidFill>
                  <a:srgbClr val="000000"/>
                </a:solidFill>
                <a:latin typeface="微软雅黑" panose="020B0503020204020204" pitchFamily="34" charset="-122"/>
                <a:ea typeface="微软雅黑" panose="020B0503020204020204" pitchFamily="34" charset="-122"/>
                <a:cs typeface="+mn-cs"/>
              </a:rPr>
              <a:t>领域限制</a:t>
            </a:r>
            <a:r>
              <a:rPr lang="zh-CN" altLang="en-US" sz="2200" b="0" dirty="0">
                <a:solidFill>
                  <a:srgbClr val="000000"/>
                </a:solidFill>
                <a:latin typeface="微软雅黑" panose="020B0503020204020204" pitchFamily="34" charset="-122"/>
                <a:ea typeface="微软雅黑" panose="020B0503020204020204" pitchFamily="34" charset="-122"/>
                <a:cs typeface="+mn-cs"/>
              </a:rPr>
              <a:t>；</a:t>
            </a:r>
            <a:r>
              <a:rPr lang="zh-CN" altLang="zh-CN" sz="2200" b="0" dirty="0">
                <a:solidFill>
                  <a:srgbClr val="000000"/>
                </a:solidFill>
                <a:latin typeface="微软雅黑" panose="020B0503020204020204" pitchFamily="34" charset="-122"/>
                <a:ea typeface="微软雅黑" panose="020B0503020204020204" pitchFamily="34" charset="-122"/>
                <a:cs typeface="+mn-cs"/>
              </a:rPr>
              <a:t>其技术</a:t>
            </a:r>
            <a:r>
              <a:rPr lang="zh-CN" altLang="zh-CN" sz="2200" b="1" dirty="0">
                <a:solidFill>
                  <a:srgbClr val="00B0F0"/>
                </a:solidFill>
                <a:latin typeface="微软雅黑" panose="020B0503020204020204" pitchFamily="34" charset="-122"/>
                <a:ea typeface="微软雅黑" panose="020B0503020204020204" pitchFamily="34" charset="-122"/>
              </a:rPr>
              <a:t>标的或内容</a:t>
            </a:r>
            <a:r>
              <a:rPr lang="zh-CN" altLang="zh-CN" sz="2200" b="0" dirty="0">
                <a:solidFill>
                  <a:srgbClr val="000000"/>
                </a:solidFill>
                <a:latin typeface="微软雅黑" panose="020B0503020204020204" pitchFamily="34" charset="-122"/>
                <a:ea typeface="微软雅黑" panose="020B0503020204020204" pitchFamily="34" charset="-122"/>
                <a:cs typeface="+mn-cs"/>
              </a:rPr>
              <a:t>不得违反国家有关法律法规的强制性规定和限制性要求</a:t>
            </a:r>
            <a:r>
              <a:rPr lang="zh-CN" altLang="en-US" sz="2200" b="0" dirty="0">
                <a:solidFill>
                  <a:srgbClr val="000000"/>
                </a:solidFill>
                <a:latin typeface="微软雅黑" panose="020B0503020204020204" pitchFamily="34" charset="-122"/>
                <a:ea typeface="微软雅黑" panose="020B0503020204020204" pitchFamily="34" charset="-122"/>
                <a:cs typeface="+mn-cs"/>
              </a:rPr>
              <a:t>；</a:t>
            </a:r>
            <a:r>
              <a:rPr lang="zh-CN" altLang="zh-CN" sz="2200" b="0" dirty="0">
                <a:solidFill>
                  <a:srgbClr val="000000"/>
                </a:solidFill>
                <a:latin typeface="微软雅黑" panose="020B0503020204020204" pitchFamily="34" charset="-122"/>
                <a:ea typeface="微软雅黑" panose="020B0503020204020204" pitchFamily="34" charset="-122"/>
                <a:cs typeface="+mn-cs"/>
              </a:rPr>
              <a:t>应当是依法</a:t>
            </a:r>
            <a:r>
              <a:rPr lang="zh-CN" altLang="zh-CN" sz="2200" b="1" dirty="0">
                <a:solidFill>
                  <a:srgbClr val="00B0F0"/>
                </a:solidFill>
                <a:latin typeface="微软雅黑" panose="020B0503020204020204" pitchFamily="34" charset="-122"/>
                <a:ea typeface="微软雅黑" panose="020B0503020204020204" pitchFamily="34" charset="-122"/>
              </a:rPr>
              <a:t>已经生效</a:t>
            </a:r>
            <a:r>
              <a:rPr lang="zh-CN" altLang="zh-CN" sz="2200" b="0" dirty="0">
                <a:solidFill>
                  <a:srgbClr val="000000"/>
                </a:solidFill>
                <a:latin typeface="微软雅黑" panose="020B0503020204020204" pitchFamily="34" charset="-122"/>
                <a:ea typeface="微软雅黑" panose="020B0503020204020204" pitchFamily="34" charset="-122"/>
                <a:cs typeface="+mn-cs"/>
              </a:rPr>
              <a:t>的合同</a:t>
            </a:r>
            <a:r>
              <a:rPr lang="zh-CN" altLang="zh-CN" sz="2200" dirty="0">
                <a:solidFill>
                  <a:srgbClr val="000000"/>
                </a:solidFill>
                <a:latin typeface="微软雅黑" panose="020B0503020204020204" pitchFamily="34" charset="-122"/>
                <a:ea typeface="微软雅黑" panose="020B0503020204020204" pitchFamily="34" charset="-122"/>
                <a:cs typeface="+mn-cs"/>
              </a:rPr>
              <a:t>。</a:t>
            </a:r>
            <a:endParaRPr lang="en-US" altLang="zh-CN" sz="2200" dirty="0">
              <a:solidFill>
                <a:srgbClr val="000000"/>
              </a:solidFill>
              <a:latin typeface="微软雅黑" panose="020B0503020204020204" pitchFamily="34" charset="-122"/>
              <a:ea typeface="微软雅黑" panose="020B0503020204020204" pitchFamily="34" charset="-122"/>
              <a:cs typeface="+mn-cs"/>
            </a:endParaRPr>
          </a:p>
          <a:p>
            <a:pPr marL="0" lvl="1">
              <a:lnSpc>
                <a:spcPts val="2400"/>
              </a:lnSpc>
            </a:pPr>
            <a:endParaRPr lang="en-US" altLang="zh-CN" sz="2200" dirty="0">
              <a:solidFill>
                <a:srgbClr val="000000"/>
              </a:solidFill>
              <a:latin typeface="微软雅黑" panose="020B0503020204020204" pitchFamily="34" charset="-122"/>
              <a:ea typeface="微软雅黑" panose="020B0503020204020204" pitchFamily="34" charset="-122"/>
              <a:cs typeface="+mn-cs"/>
            </a:endParaRPr>
          </a:p>
          <a:p>
            <a:pPr algn="l">
              <a:lnSpc>
                <a:spcPct val="150000"/>
              </a:lnSpc>
              <a:buClrTx/>
              <a:buSzTx/>
              <a:buNone/>
            </a:pPr>
            <a:r>
              <a:rPr lang="zh-CN" altLang="zh-CN" sz="2200" dirty="0">
                <a:solidFill>
                  <a:srgbClr val="000000"/>
                </a:solidFill>
                <a:latin typeface="微软雅黑" panose="020B0503020204020204" pitchFamily="34" charset="-122"/>
                <a:ea typeface="微软雅黑" panose="020B0503020204020204" pitchFamily="34" charset="-122"/>
                <a:cs typeface="+mn-cs"/>
              </a:rPr>
              <a:t>技术合同登记机构应当保守国家秘密、当事人的技术秘密和商业秘密，维护当事人的合法权益。</a:t>
            </a:r>
            <a:endParaRPr lang="zh-CN" altLang="zh-CN" sz="2200" dirty="0">
              <a:solidFill>
                <a:srgbClr val="000000"/>
              </a:solidFill>
              <a:latin typeface="微软雅黑" panose="020B0503020204020204" pitchFamily="34" charset="-122"/>
              <a:ea typeface="微软雅黑" panose="020B0503020204020204" pitchFamily="34" charset="-122"/>
              <a:cs typeface="+mn-cs"/>
            </a:endParaRPr>
          </a:p>
          <a:p>
            <a:endParaRPr lang="zh-CN" altLang="zh-CN" sz="2000" dirty="0"/>
          </a:p>
          <a:p>
            <a:endParaRPr lang="zh-CN" altLang="zh-CN" sz="2000" dirty="0">
              <a:solidFill>
                <a:srgbClr val="000000"/>
              </a:solidFill>
              <a:latin typeface="+mn-ea"/>
              <a:ea typeface="+mn-ea"/>
              <a:cs typeface="+mn-cs"/>
            </a:endParaRPr>
          </a:p>
          <a:p>
            <a:endParaRPr lang="zh-CN" altLang="zh-CN" sz="2000" dirty="0">
              <a:solidFill>
                <a:srgbClr val="000000"/>
              </a:solidFill>
              <a:latin typeface="+mn-ea"/>
              <a:ea typeface="+mn-ea"/>
              <a:cs typeface="+mn-cs"/>
            </a:endParaRPr>
          </a:p>
          <a:p>
            <a:pPr lvl="1">
              <a:lnSpc>
                <a:spcPct val="200000"/>
              </a:lnSpc>
            </a:pPr>
            <a:endParaRPr lang="en-US" altLang="zh-CN" b="0" dirty="0">
              <a:solidFill>
                <a:srgbClr val="000000"/>
              </a:solidFill>
              <a:latin typeface="+mn-ea"/>
            </a:endParaRPr>
          </a:p>
          <a:p>
            <a:pPr lvl="1">
              <a:lnSpc>
                <a:spcPct val="200000"/>
              </a:lnSpc>
            </a:pPr>
            <a:endParaRPr lang="zh-CN" altLang="en-US" b="0" dirty="0">
              <a:solidFill>
                <a:srgbClr val="000000"/>
              </a:solidFill>
              <a:latin typeface="+mn-ea"/>
            </a:endParaRPr>
          </a:p>
          <a:p>
            <a:pPr lvl="1"/>
            <a:endParaRPr lang="zh-CN" altLang="zh-CN" b="0" dirty="0">
              <a:solidFill>
                <a:srgbClr val="000000"/>
              </a:solidFill>
              <a:latin typeface="+mn-ea"/>
            </a:endParaRPr>
          </a:p>
          <a:p>
            <a:pPr lvl="1"/>
            <a:endParaRPr lang="zh-CN" altLang="zh-CN" b="0" dirty="0">
              <a:solidFill>
                <a:srgbClr val="000000"/>
              </a:solidFill>
              <a:latin typeface="+mn-ea"/>
            </a:endParaRPr>
          </a:p>
          <a:p>
            <a:pPr lvl="1">
              <a:lnSpc>
                <a:spcPct val="150000"/>
              </a:lnSpc>
              <a:spcBef>
                <a:spcPts val="1200"/>
              </a:spcBef>
              <a:defRPr/>
            </a:pPr>
            <a:endParaRPr lang="zh-CN" altLang="en-US" sz="1800" b="0" dirty="0">
              <a:latin typeface="微软雅黑" panose="020B0503020204020204" pitchFamily="34" charset="-122"/>
              <a:ea typeface="微软雅黑" panose="020B0503020204020204" pitchFamily="34" charset="-122"/>
            </a:endParaRPr>
          </a:p>
        </p:txBody>
      </p:sp>
      <p:sp>
        <p:nvSpPr>
          <p:cNvPr id="51" name="文本占位符 50"/>
          <p:cNvSpPr>
            <a:spLocks noGrp="1"/>
          </p:cNvSpPr>
          <p:nvPr/>
        </p:nvSpPr>
        <p:spPr>
          <a:xfrm>
            <a:off x="2593974" y="1404148"/>
            <a:ext cx="5580207" cy="376555"/>
          </a:xfrm>
          <a:prstGeom prst="rect">
            <a:avLst/>
          </a:prstGeom>
          <a:effectLst/>
        </p:spPr>
        <p:txBody>
          <a:bodyPr vert="horz" wrap="square" lIns="101600" tIns="38100" rIns="76200" bIns="38100" numCol="1" anchor="t">
            <a:noAutofit/>
          </a:bodyPr>
          <a:lstStyle>
            <a:lvl1pPr marL="0" indent="0" algn="l" defTabSz="508000" eaLnBrk="1" fontAlgn="auto" latinLnBrk="0" hangingPunct="1">
              <a:lnSpc>
                <a:spcPct val="100000"/>
              </a:lnSpc>
              <a:spcBef>
                <a:spcPts val="0"/>
              </a:spcBef>
              <a:spcAft>
                <a:spcPts val="0"/>
              </a:spcAft>
              <a:buFontTx/>
              <a:buNone/>
              <a:defRPr lang="en-GB" altLang="en-US" sz="2000" b="0" strike="noStrike" cap="none" spc="200">
                <a:solidFill>
                  <a:srgbClr val="00B0F0"/>
                </a:solidFill>
                <a:latin typeface="阿里巴巴普惠体 R" charset="0"/>
                <a:ea typeface="阿里巴巴普惠体 R" charset="0"/>
                <a:cs typeface="+mn-ea"/>
              </a:defRPr>
            </a:lvl1pPr>
            <a:lvl2pPr marL="457200" indent="0" defTabSz="508000">
              <a:lnSpc>
                <a:spcPct val="100000"/>
              </a:lnSpc>
              <a:spcBef>
                <a:spcPts val="0"/>
              </a:spcBef>
              <a:spcAft>
                <a:spcPts val="0"/>
              </a:spcAft>
              <a:buFontTx/>
              <a:buNone/>
              <a:defRPr lang="en-GB" altLang="en-US" sz="2000" b="1"/>
            </a:lvl2pPr>
            <a:lvl3pPr marL="914400" indent="0" defTabSz="508000">
              <a:lnSpc>
                <a:spcPct val="100000"/>
              </a:lnSpc>
              <a:spcBef>
                <a:spcPts val="0"/>
              </a:spcBef>
              <a:spcAft>
                <a:spcPts val="0"/>
              </a:spcAft>
              <a:buFontTx/>
              <a:buNone/>
              <a:defRPr lang="en-GB" altLang="en-US" sz="1800" b="1"/>
            </a:lvl3pPr>
            <a:lvl4pPr marL="1371600" indent="0" defTabSz="508000">
              <a:lnSpc>
                <a:spcPct val="100000"/>
              </a:lnSpc>
              <a:spcBef>
                <a:spcPts val="0"/>
              </a:spcBef>
              <a:spcAft>
                <a:spcPts val="0"/>
              </a:spcAft>
              <a:buFontTx/>
              <a:buNone/>
              <a:defRPr lang="en-GB" altLang="en-US" sz="1600" b="1"/>
            </a:lvl4pPr>
            <a:lvl5pPr marL="1828800" indent="0" defTabSz="508000">
              <a:lnSpc>
                <a:spcPct val="100000"/>
              </a:lnSpc>
              <a:spcBef>
                <a:spcPts val="0"/>
              </a:spcBef>
              <a:spcAft>
                <a:spcPts val="0"/>
              </a:spcAft>
              <a:buFontTx/>
              <a:buNone/>
              <a:defRPr lang="en-GB" altLang="en-US" sz="1600" b="1"/>
            </a:lvl5pPr>
            <a:lvl6pPr marL="2286000" indent="0" defTabSz="508000">
              <a:lnSpc>
                <a:spcPct val="100000"/>
              </a:lnSpc>
              <a:spcBef>
                <a:spcPts val="0"/>
              </a:spcBef>
              <a:spcAft>
                <a:spcPts val="0"/>
              </a:spcAft>
              <a:buFontTx/>
              <a:buNone/>
              <a:defRPr lang="en-GB" altLang="en-US" sz="1600" b="1"/>
            </a:lvl6pPr>
            <a:lvl7pPr marL="2743200" indent="0" defTabSz="508000">
              <a:lnSpc>
                <a:spcPct val="100000"/>
              </a:lnSpc>
              <a:spcBef>
                <a:spcPts val="0"/>
              </a:spcBef>
              <a:spcAft>
                <a:spcPts val="0"/>
              </a:spcAft>
              <a:buFontTx/>
              <a:buNone/>
              <a:defRPr lang="en-GB" altLang="en-US" sz="1600" b="1"/>
            </a:lvl7pPr>
            <a:lvl8pPr marL="3200400" indent="0" defTabSz="508000">
              <a:lnSpc>
                <a:spcPct val="100000"/>
              </a:lnSpc>
              <a:spcBef>
                <a:spcPts val="0"/>
              </a:spcBef>
              <a:spcAft>
                <a:spcPts val="0"/>
              </a:spcAft>
              <a:buFontTx/>
              <a:buNone/>
              <a:defRPr lang="en-GB" altLang="en-US" sz="1600" b="1"/>
            </a:lvl8pPr>
            <a:lvl9pPr marL="3657600" indent="0" defTabSz="508000">
              <a:lnSpc>
                <a:spcPct val="100000"/>
              </a:lnSpc>
              <a:spcBef>
                <a:spcPts val="0"/>
              </a:spcBef>
              <a:spcAft>
                <a:spcPts val="0"/>
              </a:spcAft>
              <a:buFontTx/>
              <a:buNone/>
              <a:defRPr lang="en-GB" altLang="en-US" sz="1600" b="1"/>
            </a:lvl9pPr>
          </a:lstStyle>
          <a:p>
            <a:pPr marL="0" indent="0" algn="l" defTabSz="914400" eaLnBrk="1" latinLnBrk="0" hangingPunct="1">
              <a:lnSpc>
                <a:spcPct val="100000"/>
              </a:lnSpc>
              <a:spcBef>
                <a:spcPts val="0"/>
              </a:spcBef>
              <a:spcAft>
                <a:spcPts val="0"/>
              </a:spcAft>
              <a:buFontTx/>
              <a:buNone/>
            </a:pPr>
            <a:r>
              <a:rPr lang="zh-CN" altLang="en-US" sz="2800" b="1" dirty="0">
                <a:solidFill>
                  <a:srgbClr val="000000"/>
                </a:solidFill>
                <a:latin typeface="微软雅黑" panose="020B0503020204020204" pitchFamily="34" charset="-122"/>
                <a:ea typeface="微软雅黑" panose="020B0503020204020204" pitchFamily="34" charset="-122"/>
              </a:rPr>
              <a:t>什么是</a:t>
            </a:r>
            <a:r>
              <a:rPr sz="2800" b="1" dirty="0" err="1">
                <a:solidFill>
                  <a:srgbClr val="000000"/>
                </a:solidFill>
                <a:latin typeface="微软雅黑" panose="020B0503020204020204" pitchFamily="34" charset="-122"/>
                <a:ea typeface="微软雅黑" panose="020B0503020204020204" pitchFamily="34" charset="-122"/>
              </a:rPr>
              <a:t>技术合同认定登记</a:t>
            </a:r>
            <a:r>
              <a:rPr lang="zh-CN" altLang="en-US" sz="2800" b="1" dirty="0">
                <a:solidFill>
                  <a:srgbClr val="000000"/>
                </a:solidFill>
                <a:latin typeface="微软雅黑" panose="020B0503020204020204" pitchFamily="34" charset="-122"/>
                <a:ea typeface="微软雅黑" panose="020B0503020204020204" pitchFamily="34" charset="-122"/>
              </a:rPr>
              <a:t>原则？</a:t>
            </a:r>
            <a:endParaRPr lang="ko-KR" altLang="en-US" sz="2800" b="1" dirty="0">
              <a:solidFill>
                <a:srgbClr val="000000"/>
              </a:solidFill>
              <a:latin typeface="微软雅黑" panose="020B0503020204020204" pitchFamily="34" charset="-122"/>
            </a:endParaRPr>
          </a:p>
        </p:txBody>
      </p:sp>
      <p:sp>
        <p:nvSpPr>
          <p:cNvPr id="54" name="泪滴形 53"/>
          <p:cNvSpPr/>
          <p:nvPr/>
        </p:nvSpPr>
        <p:spPr>
          <a:xfrm>
            <a:off x="1134110" y="1489554"/>
            <a:ext cx="1007745" cy="1007745"/>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213485" y="1561308"/>
            <a:ext cx="864235" cy="864235"/>
          </a:xfrm>
          <a:prstGeom prst="ellipse">
            <a:avLst/>
          </a:prstGeom>
          <a:solidFill>
            <a:schemeClr val="bg1"/>
          </a:solidFill>
          <a:ln>
            <a:noFill/>
          </a:ln>
          <a:effectLst>
            <a:outerShdw blurRad="254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book-outline_30010"/>
          <p:cNvSpPr>
            <a:spLocks noChangeAspect="1"/>
          </p:cNvSpPr>
          <p:nvPr/>
        </p:nvSpPr>
        <p:spPr bwMode="auto">
          <a:xfrm>
            <a:off x="1441449" y="1780703"/>
            <a:ext cx="408305" cy="438785"/>
          </a:xfrm>
          <a:custGeom>
            <a:avLst/>
            <a:gdLst>
              <a:gd name="T0" fmla="*/ 33 w 1959"/>
              <a:gd name="T1" fmla="*/ 2111 h 2111"/>
              <a:gd name="T2" fmla="*/ 0 w 1959"/>
              <a:gd name="T3" fmla="*/ 33 h 2111"/>
              <a:gd name="T4" fmla="*/ 1550 w 1959"/>
              <a:gd name="T5" fmla="*/ 0 h 2111"/>
              <a:gd name="T6" fmla="*/ 1584 w 1959"/>
              <a:gd name="T7" fmla="*/ 2078 h 2111"/>
              <a:gd name="T8" fmla="*/ 67 w 1959"/>
              <a:gd name="T9" fmla="*/ 2045 h 2111"/>
              <a:gd name="T10" fmla="*/ 1517 w 1959"/>
              <a:gd name="T11" fmla="*/ 67 h 2111"/>
              <a:gd name="T12" fmla="*/ 67 w 1959"/>
              <a:gd name="T13" fmla="*/ 2045 h 2111"/>
              <a:gd name="T14" fmla="*/ 1776 w 1959"/>
              <a:gd name="T15" fmla="*/ 1942 h 2111"/>
              <a:gd name="T16" fmla="*/ 1742 w 1959"/>
              <a:gd name="T17" fmla="*/ 470 h 2111"/>
              <a:gd name="T18" fmla="*/ 1818 w 1959"/>
              <a:gd name="T19" fmla="*/ 145 h 2111"/>
              <a:gd name="T20" fmla="*/ 1883 w 1959"/>
              <a:gd name="T21" fmla="*/ 145 h 2111"/>
              <a:gd name="T22" fmla="*/ 1959 w 1959"/>
              <a:gd name="T23" fmla="*/ 470 h 2111"/>
              <a:gd name="T24" fmla="*/ 1926 w 1959"/>
              <a:gd name="T25" fmla="*/ 1942 h 2111"/>
              <a:gd name="T26" fmla="*/ 1892 w 1959"/>
              <a:gd name="T27" fmla="*/ 1875 h 2111"/>
              <a:gd name="T28" fmla="*/ 1809 w 1959"/>
              <a:gd name="T29" fmla="*/ 499 h 2111"/>
              <a:gd name="T30" fmla="*/ 1818 w 1959"/>
              <a:gd name="T31" fmla="*/ 432 h 2111"/>
              <a:gd name="T32" fmla="*/ 1851 w 1959"/>
              <a:gd name="T33" fmla="*/ 295 h 2111"/>
              <a:gd name="T34" fmla="*/ 1320 w 1959"/>
              <a:gd name="T35" fmla="*/ 1683 h 2111"/>
              <a:gd name="T36" fmla="*/ 231 w 1959"/>
              <a:gd name="T37" fmla="*/ 1650 h 2111"/>
              <a:gd name="T38" fmla="*/ 1320 w 1959"/>
              <a:gd name="T39" fmla="*/ 1616 h 2111"/>
              <a:gd name="T40" fmla="*/ 1320 w 1959"/>
              <a:gd name="T41" fmla="*/ 1683 h 2111"/>
              <a:gd name="T42" fmla="*/ 264 w 1959"/>
              <a:gd name="T43" fmla="*/ 1441 h 2111"/>
              <a:gd name="T44" fmla="*/ 264 w 1959"/>
              <a:gd name="T45" fmla="*/ 1374 h 2111"/>
              <a:gd name="T46" fmla="*/ 1353 w 1959"/>
              <a:gd name="T47" fmla="*/ 1407 h 2111"/>
              <a:gd name="T48" fmla="*/ 1320 w 1959"/>
              <a:gd name="T49" fmla="*/ 815 h 2111"/>
              <a:gd name="T50" fmla="*/ 231 w 1959"/>
              <a:gd name="T51" fmla="*/ 782 h 2111"/>
              <a:gd name="T52" fmla="*/ 1320 w 1959"/>
              <a:gd name="T53" fmla="*/ 748 h 2111"/>
              <a:gd name="T54" fmla="*/ 1320 w 1959"/>
              <a:gd name="T55" fmla="*/ 815 h 2111"/>
              <a:gd name="T56" fmla="*/ 264 w 1959"/>
              <a:gd name="T57" fmla="*/ 573 h 2111"/>
              <a:gd name="T58" fmla="*/ 264 w 1959"/>
              <a:gd name="T59" fmla="*/ 506 h 2111"/>
              <a:gd name="T60" fmla="*/ 1353 w 1959"/>
              <a:gd name="T61" fmla="*/ 539 h 2111"/>
              <a:gd name="T62" fmla="*/ 1320 w 1959"/>
              <a:gd name="T63" fmla="*/ 330 h 2111"/>
              <a:gd name="T64" fmla="*/ 231 w 1959"/>
              <a:gd name="T65" fmla="*/ 297 h 2111"/>
              <a:gd name="T66" fmla="*/ 1320 w 1959"/>
              <a:gd name="T67" fmla="*/ 264 h 2111"/>
              <a:gd name="T68" fmla="*/ 1320 w 1959"/>
              <a:gd name="T69" fmla="*/ 330 h 2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9" h="2111">
                <a:moveTo>
                  <a:pt x="1550" y="2111"/>
                </a:moveTo>
                <a:lnTo>
                  <a:pt x="33" y="2111"/>
                </a:lnTo>
                <a:cubicBezTo>
                  <a:pt x="15" y="2111"/>
                  <a:pt x="0" y="2096"/>
                  <a:pt x="0" y="2078"/>
                </a:cubicBezTo>
                <a:lnTo>
                  <a:pt x="0" y="33"/>
                </a:lnTo>
                <a:cubicBezTo>
                  <a:pt x="0" y="15"/>
                  <a:pt x="15" y="0"/>
                  <a:pt x="33" y="0"/>
                </a:cubicBezTo>
                <a:lnTo>
                  <a:pt x="1550" y="0"/>
                </a:lnTo>
                <a:cubicBezTo>
                  <a:pt x="1569" y="0"/>
                  <a:pt x="1584" y="15"/>
                  <a:pt x="1584" y="33"/>
                </a:cubicBezTo>
                <a:lnTo>
                  <a:pt x="1584" y="2078"/>
                </a:lnTo>
                <a:cubicBezTo>
                  <a:pt x="1584" y="2096"/>
                  <a:pt x="1569" y="2111"/>
                  <a:pt x="1550" y="2111"/>
                </a:cubicBezTo>
                <a:close/>
                <a:moveTo>
                  <a:pt x="67" y="2045"/>
                </a:moveTo>
                <a:lnTo>
                  <a:pt x="1517" y="2045"/>
                </a:lnTo>
                <a:lnTo>
                  <a:pt x="1517" y="67"/>
                </a:lnTo>
                <a:lnTo>
                  <a:pt x="67" y="67"/>
                </a:lnTo>
                <a:lnTo>
                  <a:pt x="67" y="2045"/>
                </a:lnTo>
                <a:close/>
                <a:moveTo>
                  <a:pt x="1926" y="1942"/>
                </a:moveTo>
                <a:lnTo>
                  <a:pt x="1776" y="1942"/>
                </a:lnTo>
                <a:cubicBezTo>
                  <a:pt x="1757" y="1942"/>
                  <a:pt x="1742" y="1927"/>
                  <a:pt x="1742" y="1909"/>
                </a:cubicBezTo>
                <a:lnTo>
                  <a:pt x="1742" y="470"/>
                </a:lnTo>
                <a:cubicBezTo>
                  <a:pt x="1742" y="466"/>
                  <a:pt x="1742" y="462"/>
                  <a:pt x="1743" y="458"/>
                </a:cubicBezTo>
                <a:lnTo>
                  <a:pt x="1818" y="145"/>
                </a:lnTo>
                <a:cubicBezTo>
                  <a:pt x="1822" y="130"/>
                  <a:pt x="1835" y="119"/>
                  <a:pt x="1851" y="119"/>
                </a:cubicBezTo>
                <a:cubicBezTo>
                  <a:pt x="1866" y="119"/>
                  <a:pt x="1880" y="130"/>
                  <a:pt x="1883" y="145"/>
                </a:cubicBezTo>
                <a:lnTo>
                  <a:pt x="1958" y="458"/>
                </a:lnTo>
                <a:cubicBezTo>
                  <a:pt x="1959" y="462"/>
                  <a:pt x="1959" y="466"/>
                  <a:pt x="1959" y="470"/>
                </a:cubicBezTo>
                <a:lnTo>
                  <a:pt x="1959" y="1909"/>
                </a:lnTo>
                <a:cubicBezTo>
                  <a:pt x="1959" y="1927"/>
                  <a:pt x="1944" y="1942"/>
                  <a:pt x="1926" y="1942"/>
                </a:cubicBezTo>
                <a:close/>
                <a:moveTo>
                  <a:pt x="1809" y="1875"/>
                </a:moveTo>
                <a:lnTo>
                  <a:pt x="1892" y="1875"/>
                </a:lnTo>
                <a:lnTo>
                  <a:pt x="1892" y="499"/>
                </a:lnTo>
                <a:lnTo>
                  <a:pt x="1809" y="499"/>
                </a:lnTo>
                <a:lnTo>
                  <a:pt x="1809" y="1875"/>
                </a:lnTo>
                <a:close/>
                <a:moveTo>
                  <a:pt x="1818" y="432"/>
                </a:moveTo>
                <a:lnTo>
                  <a:pt x="1884" y="432"/>
                </a:lnTo>
                <a:lnTo>
                  <a:pt x="1851" y="295"/>
                </a:lnTo>
                <a:lnTo>
                  <a:pt x="1818" y="432"/>
                </a:lnTo>
                <a:close/>
                <a:moveTo>
                  <a:pt x="1320" y="1683"/>
                </a:moveTo>
                <a:lnTo>
                  <a:pt x="264" y="1683"/>
                </a:lnTo>
                <a:cubicBezTo>
                  <a:pt x="246" y="1683"/>
                  <a:pt x="231" y="1668"/>
                  <a:pt x="231" y="1650"/>
                </a:cubicBezTo>
                <a:cubicBezTo>
                  <a:pt x="231" y="1631"/>
                  <a:pt x="246" y="1616"/>
                  <a:pt x="264" y="1616"/>
                </a:cubicBezTo>
                <a:lnTo>
                  <a:pt x="1320" y="1616"/>
                </a:lnTo>
                <a:cubicBezTo>
                  <a:pt x="1338" y="1616"/>
                  <a:pt x="1353" y="1631"/>
                  <a:pt x="1353" y="1650"/>
                </a:cubicBezTo>
                <a:cubicBezTo>
                  <a:pt x="1353" y="1668"/>
                  <a:pt x="1338" y="1683"/>
                  <a:pt x="1320" y="1683"/>
                </a:cubicBezTo>
                <a:close/>
                <a:moveTo>
                  <a:pt x="1320" y="1441"/>
                </a:moveTo>
                <a:lnTo>
                  <a:pt x="264" y="1441"/>
                </a:lnTo>
                <a:cubicBezTo>
                  <a:pt x="246" y="1441"/>
                  <a:pt x="231" y="1426"/>
                  <a:pt x="231" y="1407"/>
                </a:cubicBezTo>
                <a:cubicBezTo>
                  <a:pt x="231" y="1389"/>
                  <a:pt x="246" y="1374"/>
                  <a:pt x="264" y="1374"/>
                </a:cubicBezTo>
                <a:lnTo>
                  <a:pt x="1320" y="1374"/>
                </a:lnTo>
                <a:cubicBezTo>
                  <a:pt x="1338" y="1374"/>
                  <a:pt x="1353" y="1389"/>
                  <a:pt x="1353" y="1407"/>
                </a:cubicBezTo>
                <a:cubicBezTo>
                  <a:pt x="1353" y="1426"/>
                  <a:pt x="1338" y="1441"/>
                  <a:pt x="1320" y="1441"/>
                </a:cubicBezTo>
                <a:close/>
                <a:moveTo>
                  <a:pt x="1320" y="815"/>
                </a:moveTo>
                <a:lnTo>
                  <a:pt x="264" y="815"/>
                </a:lnTo>
                <a:cubicBezTo>
                  <a:pt x="246" y="815"/>
                  <a:pt x="231" y="800"/>
                  <a:pt x="231" y="782"/>
                </a:cubicBezTo>
                <a:cubicBezTo>
                  <a:pt x="231" y="763"/>
                  <a:pt x="246" y="748"/>
                  <a:pt x="264" y="748"/>
                </a:cubicBezTo>
                <a:lnTo>
                  <a:pt x="1320" y="748"/>
                </a:lnTo>
                <a:cubicBezTo>
                  <a:pt x="1338" y="748"/>
                  <a:pt x="1353" y="763"/>
                  <a:pt x="1353" y="782"/>
                </a:cubicBezTo>
                <a:cubicBezTo>
                  <a:pt x="1353" y="800"/>
                  <a:pt x="1338" y="815"/>
                  <a:pt x="1320" y="815"/>
                </a:cubicBezTo>
                <a:close/>
                <a:moveTo>
                  <a:pt x="1320" y="573"/>
                </a:moveTo>
                <a:lnTo>
                  <a:pt x="264" y="573"/>
                </a:lnTo>
                <a:cubicBezTo>
                  <a:pt x="246" y="573"/>
                  <a:pt x="231" y="558"/>
                  <a:pt x="231" y="539"/>
                </a:cubicBezTo>
                <a:cubicBezTo>
                  <a:pt x="231" y="521"/>
                  <a:pt x="246" y="506"/>
                  <a:pt x="264" y="506"/>
                </a:cubicBezTo>
                <a:lnTo>
                  <a:pt x="1320" y="506"/>
                </a:lnTo>
                <a:cubicBezTo>
                  <a:pt x="1338" y="506"/>
                  <a:pt x="1353" y="521"/>
                  <a:pt x="1353" y="539"/>
                </a:cubicBezTo>
                <a:cubicBezTo>
                  <a:pt x="1353" y="558"/>
                  <a:pt x="1338" y="573"/>
                  <a:pt x="1320" y="573"/>
                </a:cubicBezTo>
                <a:close/>
                <a:moveTo>
                  <a:pt x="1320" y="330"/>
                </a:moveTo>
                <a:lnTo>
                  <a:pt x="264" y="330"/>
                </a:lnTo>
                <a:cubicBezTo>
                  <a:pt x="246" y="330"/>
                  <a:pt x="231" y="315"/>
                  <a:pt x="231" y="297"/>
                </a:cubicBezTo>
                <a:cubicBezTo>
                  <a:pt x="231" y="278"/>
                  <a:pt x="246" y="264"/>
                  <a:pt x="264" y="264"/>
                </a:cubicBezTo>
                <a:lnTo>
                  <a:pt x="1320" y="264"/>
                </a:lnTo>
                <a:cubicBezTo>
                  <a:pt x="1338" y="264"/>
                  <a:pt x="1353" y="278"/>
                  <a:pt x="1353" y="297"/>
                </a:cubicBezTo>
                <a:cubicBezTo>
                  <a:pt x="1353" y="315"/>
                  <a:pt x="1338" y="330"/>
                  <a:pt x="1320" y="330"/>
                </a:cubicBezTo>
                <a:close/>
              </a:path>
            </a:pathLst>
          </a:custGeom>
          <a:solidFill>
            <a:schemeClr val="accent1">
              <a:lumMod val="75000"/>
            </a:schemeClr>
          </a:solidFill>
          <a:ln>
            <a:noFill/>
          </a:ln>
        </p:spPr>
        <p:txBody>
          <a:bodyPr/>
          <a:lstStyle/>
          <a:p>
            <a:endParaRPr lang="zh-CN" altLang="en-US"/>
          </a:p>
        </p:txBody>
      </p:sp>
      <p:sp>
        <p:nvSpPr>
          <p:cNvPr id="3" name="文本占位符 19"/>
          <p:cNvSpPr txBox="1"/>
          <p:nvPr/>
        </p:nvSpPr>
        <p:spPr>
          <a:xfrm>
            <a:off x="431106" y="486410"/>
            <a:ext cx="5664894" cy="476885"/>
          </a:xfrm>
          <a:prstGeom prst="rect">
            <a:avLst/>
          </a:prstGeom>
          <a:effectLst/>
        </p:spPr>
        <p:txBody>
          <a:bodyPr vert="horz" lIns="101600" tIns="38100" rIns="76200" bIns="38100" rtlCol="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600" b="0" u="none" strike="noStrike" kern="1200" cap="none" spc="200" normalizeH="0" baseline="0">
                <a:solidFill>
                  <a:srgbClr val="426126"/>
                </a:solidFill>
                <a:uFillTx/>
                <a:latin typeface="阿里巴巴普惠体 R" panose="00020600040101010101" charset="-122"/>
                <a:ea typeface="阿里巴巴普惠体 R" panose="00020600040101010101" charset="-122"/>
                <a:cs typeface="+mn-ea"/>
              </a:defRPr>
            </a:lvl1pPr>
            <a:lvl2pPr marL="457200" indent="0" algn="l"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20000"/>
              </a:lnSpc>
              <a:spcBef>
                <a:spcPts val="0"/>
              </a:spcBef>
              <a:spcAft>
                <a:spcPts val="600"/>
              </a:spcAft>
              <a:buFont typeface="Arial" panose="020B0604020202020204" pitchFamily="34" charset="0"/>
              <a:buNone/>
              <a:defRPr sz="18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20000"/>
              </a:lnSpc>
              <a:spcBef>
                <a:spcPts val="0"/>
              </a:spcBef>
              <a:spcAft>
                <a:spcPts val="300"/>
              </a:spcAft>
              <a:buFont typeface="Arial" panose="020B0604020202020204" pitchFamily="34"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zh-CN" altLang="en-US" sz="2800" b="1" noProof="1">
                <a:solidFill>
                  <a:schemeClr val="accent1">
                    <a:lumMod val="75000"/>
                  </a:schemeClr>
                </a:solidFill>
              </a:rPr>
              <a:t>技术合同认定登记</a:t>
            </a:r>
            <a:r>
              <a:rPr lang="en-US" altLang="zh-CN" sz="2800" b="1" noProof="1">
                <a:solidFill>
                  <a:schemeClr val="accent1">
                    <a:lumMod val="75000"/>
                  </a:schemeClr>
                </a:solidFill>
              </a:rPr>
              <a:t>——</a:t>
            </a:r>
            <a:r>
              <a:rPr lang="zh-CN" altLang="en-US" sz="2800" b="1" noProof="1">
                <a:solidFill>
                  <a:schemeClr val="accent1">
                    <a:lumMod val="75000"/>
                  </a:schemeClr>
                </a:solidFill>
              </a:rPr>
              <a:t>登记原则</a:t>
            </a:r>
            <a:endParaRPr lang="zh-CN" altLang="en-US" sz="2800" b="1" noProof="1">
              <a:solidFill>
                <a:schemeClr val="accent1">
                  <a:lumMod val="7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57200"/>
            <a:ext cx="30226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占位符 19"/>
          <p:cNvSpPr>
            <a:spLocks noGrp="1"/>
          </p:cNvSpPr>
          <p:nvPr>
            <p:ph type="body" idx="4294967295"/>
          </p:nvPr>
        </p:nvSpPr>
        <p:spPr>
          <a:xfrm>
            <a:off x="497840" y="486410"/>
            <a:ext cx="3159760" cy="476885"/>
          </a:xfrm>
          <a:effectLst/>
        </p:spPr>
        <p:txBody>
          <a:bodyPr lIns="101600" tIns="38100" rIns="76200" bIns="38100" anchor="t" anchorCtr="0">
            <a:noAutofit/>
          </a:bodyPr>
          <a:lstStyle>
            <a:lvl1pPr marL="0" indent="0" algn="ctr" eaLnBrk="1" fontAlgn="auto" latinLnBrk="0" hangingPunct="1">
              <a:lnSpc>
                <a:spcPct val="100000"/>
              </a:lnSpc>
              <a:spcAft>
                <a:spcPts val="0"/>
              </a:spcAft>
              <a:buNone/>
              <a:defRPr sz="2600" b="0" u="none" strike="noStrike" kern="1200" cap="none" spc="200" normalizeH="0" baseline="0">
                <a:solidFill>
                  <a:srgbClr val="426126"/>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b="1" noProof="1" smtClean="0">
                <a:solidFill>
                  <a:schemeClr val="accent1">
                    <a:lumMod val="75000"/>
                  </a:schemeClr>
                </a:solidFill>
              </a:rPr>
              <a:t>技术合同认定登记</a:t>
            </a:r>
            <a:endParaRPr lang="zh-CN" altLang="en-US" b="1" noProof="1" smtClean="0">
              <a:solidFill>
                <a:schemeClr val="accent1">
                  <a:lumMod val="75000"/>
                </a:schemeClr>
              </a:solidFill>
            </a:endParaRPr>
          </a:p>
        </p:txBody>
      </p:sp>
      <p:sp>
        <p:nvSpPr>
          <p:cNvPr id="4" name="矩形 3"/>
          <p:cNvSpPr/>
          <p:nvPr/>
        </p:nvSpPr>
        <p:spPr>
          <a:xfrm flipH="1">
            <a:off x="352425" y="457200"/>
            <a:ext cx="7620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占位符 49"/>
          <p:cNvSpPr>
            <a:spLocks noGrp="1"/>
          </p:cNvSpPr>
          <p:nvPr/>
        </p:nvSpPr>
        <p:spPr>
          <a:xfrm>
            <a:off x="2593974" y="2191385"/>
            <a:ext cx="8726297" cy="3952240"/>
          </a:xfrm>
          <a:prstGeom prst="rect">
            <a:avLst/>
          </a:prstGeom>
          <a:effectLst/>
        </p:spPr>
        <p:txBody>
          <a:bodyPr vert="horz" lIns="101600" tIns="38100" rIns="76200" bIns="38100" rtlCol="0" anchor="t" anchorCtr="0">
            <a:noAutofit/>
          </a:bodyPr>
          <a:lstStyle>
            <a:lvl1pPr marL="0" indent="0" algn="l" eaLnBrk="1" fontAlgn="auto" latinLnBrk="0" hangingPunct="1">
              <a:lnSpc>
                <a:spcPct val="140000"/>
              </a:lnSpc>
              <a:spcAft>
                <a:spcPts val="0"/>
              </a:spcAft>
              <a:buNone/>
              <a:defRPr sz="1200" b="0" u="none" strike="noStrike" kern="1200" cap="none" spc="200" normalizeH="0" baseline="0">
                <a:solidFill>
                  <a:srgbClr val="242F35"/>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1" algn="just" defTabSz="266700">
              <a:lnSpc>
                <a:spcPct val="150000"/>
              </a:lnSpc>
              <a:spcBef>
                <a:spcPts val="1200"/>
              </a:spcBef>
              <a:spcAft>
                <a:spcPts val="0"/>
              </a:spcAft>
              <a:defRPr/>
            </a:pPr>
            <a:r>
              <a:rPr lang="en-US" altLang="zh-CN" sz="2400" b="0" spc="200" dirty="0" smtClean="0">
                <a:latin typeface="微软雅黑" panose="020B0503020204020204" pitchFamily="34" charset="-122"/>
                <a:ea typeface="微软雅黑" panose="020B0503020204020204" pitchFamily="34" charset="-122"/>
                <a:cs typeface="+mn-ea"/>
              </a:rPr>
              <a:t>  (</a:t>
            </a:r>
            <a:r>
              <a:rPr lang="zh-CN" altLang="en-US" sz="2400" b="0" spc="200" dirty="0" smtClean="0">
                <a:latin typeface="微软雅黑" panose="020B0503020204020204" pitchFamily="34" charset="-122"/>
                <a:ea typeface="微软雅黑" panose="020B0503020204020204" pitchFamily="34" charset="-122"/>
                <a:cs typeface="+mn-ea"/>
              </a:rPr>
              <a:t>一）合同</a:t>
            </a:r>
            <a:r>
              <a:rPr lang="zh-CN" altLang="en-US" sz="2400" b="0" spc="200" dirty="0">
                <a:latin typeface="微软雅黑" panose="020B0503020204020204" pitchFamily="34" charset="-122"/>
                <a:ea typeface="微软雅黑" panose="020B0503020204020204" pitchFamily="34" charset="-122"/>
                <a:cs typeface="+mn-ea"/>
              </a:rPr>
              <a:t>当事人可</a:t>
            </a:r>
            <a:r>
              <a:rPr lang="zh-CN" altLang="zh-CN" sz="2400" spc="200" dirty="0">
                <a:solidFill>
                  <a:srgbClr val="14B6F1"/>
                </a:solidFill>
                <a:latin typeface="微软雅黑" panose="020B0503020204020204" pitchFamily="34" charset="-122"/>
                <a:ea typeface="微软雅黑" panose="020B0503020204020204" pitchFamily="34" charset="-122"/>
                <a:cs typeface="+mn-ea"/>
              </a:rPr>
              <a:t>享受</a:t>
            </a:r>
            <a:r>
              <a:rPr lang="zh-CN" altLang="zh-CN" sz="2400" b="0" spc="200" dirty="0">
                <a:latin typeface="微软雅黑" panose="020B0503020204020204" pitchFamily="34" charset="-122"/>
                <a:ea typeface="微软雅黑" panose="020B0503020204020204" pitchFamily="34" charset="-122"/>
                <a:cs typeface="+mn-ea"/>
              </a:rPr>
              <a:t>国家有关促进科技成果转化</a:t>
            </a:r>
            <a:r>
              <a:rPr lang="zh-CN" altLang="zh-CN" sz="2400" spc="200" dirty="0">
                <a:solidFill>
                  <a:srgbClr val="14B6F1"/>
                </a:solidFill>
                <a:latin typeface="微软雅黑" panose="020B0503020204020204" pitchFamily="34" charset="-122"/>
                <a:ea typeface="微软雅黑" panose="020B0503020204020204" pitchFamily="34" charset="-122"/>
                <a:cs typeface="+mn-ea"/>
              </a:rPr>
              <a:t>政策</a:t>
            </a:r>
            <a:r>
              <a:rPr lang="zh-CN" altLang="en-US" sz="2400" b="0" spc="200" dirty="0">
                <a:latin typeface="微软雅黑" panose="020B0503020204020204" pitchFamily="34" charset="-122"/>
                <a:ea typeface="微软雅黑" panose="020B0503020204020204" pitchFamily="34" charset="-122"/>
                <a:cs typeface="+mn-ea"/>
              </a:rPr>
              <a:t>。</a:t>
            </a:r>
            <a:endParaRPr lang="zh-CN" altLang="zh-CN" sz="2400" b="0" spc="200" dirty="0">
              <a:latin typeface="微软雅黑" panose="020B0503020204020204" pitchFamily="34" charset="-122"/>
              <a:ea typeface="微软雅黑" panose="020B0503020204020204" pitchFamily="34" charset="-122"/>
              <a:cs typeface="+mn-ea"/>
            </a:endParaRPr>
          </a:p>
          <a:p>
            <a:pPr marL="0" lvl="1" algn="just" defTabSz="266700">
              <a:lnSpc>
                <a:spcPct val="150000"/>
              </a:lnSpc>
              <a:spcBef>
                <a:spcPts val="1200"/>
              </a:spcBef>
              <a:spcAft>
                <a:spcPts val="0"/>
              </a:spcAft>
              <a:defRPr/>
            </a:pPr>
            <a:r>
              <a:rPr lang="zh-CN" altLang="en-US" sz="2400" b="0" spc="200" dirty="0" smtClean="0">
                <a:latin typeface="微软雅黑" panose="020B0503020204020204" pitchFamily="34" charset="-122"/>
                <a:ea typeface="微软雅黑" panose="020B0503020204020204" pitchFamily="34" charset="-122"/>
                <a:cs typeface="+mn-ea"/>
              </a:rPr>
              <a:t>（二）</a:t>
            </a:r>
            <a:r>
              <a:rPr lang="en-US" altLang="zh-CN" sz="2400" b="0" spc="200" dirty="0" smtClean="0">
                <a:latin typeface="微软雅黑" panose="020B0503020204020204" pitchFamily="34" charset="-122"/>
                <a:ea typeface="微软雅黑" panose="020B0503020204020204" pitchFamily="34" charset="-122"/>
                <a:cs typeface="+mn-ea"/>
              </a:rPr>
              <a:t> </a:t>
            </a:r>
            <a:r>
              <a:rPr lang="zh-CN" altLang="zh-CN" sz="2400" spc="200" dirty="0" smtClean="0">
                <a:solidFill>
                  <a:srgbClr val="14B6F1"/>
                </a:solidFill>
                <a:latin typeface="微软雅黑" panose="020B0503020204020204" pitchFamily="34" charset="-122"/>
                <a:ea typeface="微软雅黑" panose="020B0503020204020204" pitchFamily="34" charset="-122"/>
                <a:cs typeface="+mn-ea"/>
              </a:rPr>
              <a:t>加强</a:t>
            </a:r>
            <a:r>
              <a:rPr lang="zh-CN" altLang="zh-CN" sz="2400" spc="200" dirty="0">
                <a:solidFill>
                  <a:srgbClr val="14B6F1"/>
                </a:solidFill>
                <a:latin typeface="微软雅黑" panose="020B0503020204020204" pitchFamily="34" charset="-122"/>
                <a:ea typeface="微软雅黑" panose="020B0503020204020204" pitchFamily="34" charset="-122"/>
                <a:cs typeface="+mn-ea"/>
              </a:rPr>
              <a:t>技术市场管理</a:t>
            </a:r>
            <a:r>
              <a:rPr lang="zh-CN" altLang="zh-CN" sz="2400" b="0" spc="200" dirty="0">
                <a:latin typeface="微软雅黑" panose="020B0503020204020204" pitchFamily="34" charset="-122"/>
                <a:ea typeface="微软雅黑" panose="020B0503020204020204" pitchFamily="34" charset="-122"/>
                <a:cs typeface="+mn-ea"/>
              </a:rPr>
              <a:t>，减少技术交易纠纷，维护当事人合法权益</a:t>
            </a:r>
            <a:r>
              <a:rPr lang="zh-CN" altLang="en-US" sz="2400" b="0" spc="200" dirty="0">
                <a:latin typeface="微软雅黑" panose="020B0503020204020204" pitchFamily="34" charset="-122"/>
                <a:ea typeface="微软雅黑" panose="020B0503020204020204" pitchFamily="34" charset="-122"/>
                <a:cs typeface="+mn-ea"/>
              </a:rPr>
              <a:t>。</a:t>
            </a:r>
            <a:endParaRPr lang="zh-CN" altLang="zh-CN" sz="2400" b="0" spc="200" dirty="0">
              <a:latin typeface="微软雅黑" panose="020B0503020204020204" pitchFamily="34" charset="-122"/>
              <a:ea typeface="微软雅黑" panose="020B0503020204020204" pitchFamily="34" charset="-122"/>
              <a:cs typeface="+mn-ea"/>
            </a:endParaRPr>
          </a:p>
          <a:p>
            <a:pPr marL="0" lvl="1" algn="just" defTabSz="266700">
              <a:lnSpc>
                <a:spcPct val="150000"/>
              </a:lnSpc>
              <a:spcBef>
                <a:spcPts val="1200"/>
              </a:spcBef>
              <a:spcAft>
                <a:spcPts val="0"/>
              </a:spcAft>
              <a:defRPr/>
            </a:pPr>
            <a:r>
              <a:rPr lang="zh-CN" altLang="en-US" sz="2400" b="0" spc="200" dirty="0" smtClean="0">
                <a:latin typeface="微软雅黑" panose="020B0503020204020204" pitchFamily="34" charset="-122"/>
                <a:ea typeface="微软雅黑" panose="020B0503020204020204" pitchFamily="34" charset="-122"/>
                <a:cs typeface="+mn-ea"/>
              </a:rPr>
              <a:t>（三）</a:t>
            </a:r>
            <a:r>
              <a:rPr lang="zh-CN" altLang="zh-CN" sz="2400" b="0" spc="200" dirty="0" smtClean="0">
                <a:latin typeface="微软雅黑" panose="020B0503020204020204" pitchFamily="34" charset="-122"/>
                <a:ea typeface="微软雅黑" panose="020B0503020204020204" pitchFamily="34" charset="-122"/>
                <a:cs typeface="+mn-ea"/>
              </a:rPr>
              <a:t>对</a:t>
            </a:r>
            <a:r>
              <a:rPr lang="zh-CN" altLang="zh-CN" sz="2400" b="0" spc="200" dirty="0">
                <a:latin typeface="微软雅黑" panose="020B0503020204020204" pitchFamily="34" charset="-122"/>
                <a:ea typeface="微软雅黑" panose="020B0503020204020204" pitchFamily="34" charset="-122"/>
                <a:cs typeface="+mn-ea"/>
              </a:rPr>
              <a:t>登记的技术交易</a:t>
            </a:r>
            <a:r>
              <a:rPr lang="zh-CN" altLang="zh-CN" sz="2400" spc="200" dirty="0">
                <a:solidFill>
                  <a:srgbClr val="14B6F1"/>
                </a:solidFill>
                <a:latin typeface="微软雅黑" panose="020B0503020204020204" pitchFamily="34" charset="-122"/>
                <a:ea typeface="微软雅黑" panose="020B0503020204020204" pitchFamily="34" charset="-122"/>
                <a:cs typeface="+mn-ea"/>
              </a:rPr>
              <a:t>数据</a:t>
            </a:r>
            <a:r>
              <a:rPr lang="zh-CN" altLang="zh-CN" sz="2400" b="0" spc="200" dirty="0">
                <a:latin typeface="微软雅黑" panose="020B0503020204020204" pitchFamily="34" charset="-122"/>
                <a:ea typeface="微软雅黑" panose="020B0503020204020204" pitchFamily="34" charset="-122"/>
                <a:cs typeface="+mn-ea"/>
              </a:rPr>
              <a:t>进行</a:t>
            </a:r>
            <a:r>
              <a:rPr lang="zh-CN" altLang="zh-CN" sz="2400" spc="200" dirty="0">
                <a:solidFill>
                  <a:srgbClr val="14B6F1"/>
                </a:solidFill>
                <a:latin typeface="微软雅黑" panose="020B0503020204020204" pitchFamily="34" charset="-122"/>
                <a:ea typeface="微软雅黑" panose="020B0503020204020204" pitchFamily="34" charset="-122"/>
                <a:cs typeface="+mn-ea"/>
              </a:rPr>
              <a:t>统计分析</a:t>
            </a:r>
            <a:r>
              <a:rPr lang="zh-CN" altLang="zh-CN" sz="2400" b="0" spc="200" dirty="0">
                <a:latin typeface="微软雅黑" panose="020B0503020204020204" pitchFamily="34" charset="-122"/>
                <a:ea typeface="微软雅黑" panose="020B0503020204020204" pitchFamily="34" charset="-122"/>
                <a:cs typeface="+mn-ea"/>
              </a:rPr>
              <a:t>，为国家、地方、行业和企业制定、 调整科技政策和规划提供参考</a:t>
            </a:r>
            <a:r>
              <a:rPr lang="zh-CN" altLang="en-US" sz="2400" b="0" spc="200" dirty="0">
                <a:latin typeface="微软雅黑" panose="020B0503020204020204" pitchFamily="34" charset="-122"/>
                <a:ea typeface="微软雅黑" panose="020B0503020204020204" pitchFamily="34" charset="-122"/>
                <a:cs typeface="+mn-ea"/>
              </a:rPr>
              <a:t>。</a:t>
            </a:r>
            <a:endParaRPr lang="zh-CN" altLang="en-US" b="0" dirty="0">
              <a:latin typeface="微软雅黑" panose="020B0503020204020204" pitchFamily="34" charset="-122"/>
              <a:ea typeface="微软雅黑" panose="020B0503020204020204" pitchFamily="34" charset="-122"/>
            </a:endParaRPr>
          </a:p>
          <a:p>
            <a:pPr lvl="1"/>
            <a:endParaRPr lang="zh-CN" altLang="zh-CN" b="0" dirty="0" smtClean="0">
              <a:solidFill>
                <a:srgbClr val="000000"/>
              </a:solidFill>
              <a:latin typeface="+mn-ea"/>
              <a:cs typeface="+mn-cs"/>
            </a:endParaRPr>
          </a:p>
          <a:p>
            <a:pPr lvl="1"/>
            <a:endParaRPr lang="zh-CN" altLang="zh-CN" b="0" dirty="0" smtClean="0">
              <a:solidFill>
                <a:srgbClr val="000000"/>
              </a:solidFill>
              <a:latin typeface="+mn-ea"/>
              <a:cs typeface="+mn-cs"/>
            </a:endParaRPr>
          </a:p>
          <a:p>
            <a:pPr lvl="1">
              <a:lnSpc>
                <a:spcPct val="150000"/>
              </a:lnSpc>
              <a:spcBef>
                <a:spcPts val="1200"/>
              </a:spcBef>
              <a:defRPr/>
            </a:pPr>
            <a:endParaRPr lang="zh-CN" altLang="en-US" sz="1800" b="0" dirty="0">
              <a:latin typeface="微软雅黑" panose="020B0503020204020204" pitchFamily="34" charset="-122"/>
              <a:ea typeface="微软雅黑" panose="020B0503020204020204" pitchFamily="34" charset="-122"/>
            </a:endParaRPr>
          </a:p>
        </p:txBody>
      </p:sp>
      <p:sp>
        <p:nvSpPr>
          <p:cNvPr id="51" name="文本占位符 50"/>
          <p:cNvSpPr>
            <a:spLocks noGrp="1"/>
          </p:cNvSpPr>
          <p:nvPr/>
        </p:nvSpPr>
        <p:spPr>
          <a:xfrm>
            <a:off x="2593975" y="1637665"/>
            <a:ext cx="5193665" cy="376555"/>
          </a:xfrm>
          <a:prstGeom prst="rect">
            <a:avLst/>
          </a:prstGeom>
          <a:effectLst/>
        </p:spPr>
        <p:txBody>
          <a:bodyPr vert="horz" wrap="square" lIns="101600" tIns="38100" rIns="76200" bIns="38100" numCol="1" anchor="t">
            <a:noAutofit/>
          </a:bodyPr>
          <a:lstStyle>
            <a:lvl1pPr marL="0" indent="0" algn="l" defTabSz="508000" eaLnBrk="1" fontAlgn="auto" latinLnBrk="0" hangingPunct="1">
              <a:lnSpc>
                <a:spcPct val="100000"/>
              </a:lnSpc>
              <a:spcBef>
                <a:spcPts val="0"/>
              </a:spcBef>
              <a:spcAft>
                <a:spcPts val="0"/>
              </a:spcAft>
              <a:buFontTx/>
              <a:buNone/>
              <a:defRPr lang="en-GB" altLang="en-US" sz="2000" b="0" strike="noStrike" cap="none" spc="200">
                <a:solidFill>
                  <a:srgbClr val="00B0F0"/>
                </a:solidFill>
                <a:latin typeface="阿里巴巴普惠体 R" charset="0"/>
                <a:ea typeface="阿里巴巴普惠体 R" charset="0"/>
                <a:cs typeface="+mn-ea"/>
              </a:defRPr>
            </a:lvl1pPr>
            <a:lvl2pPr marL="457200" indent="0" defTabSz="508000">
              <a:lnSpc>
                <a:spcPct val="100000"/>
              </a:lnSpc>
              <a:spcBef>
                <a:spcPts val="0"/>
              </a:spcBef>
              <a:spcAft>
                <a:spcPts val="0"/>
              </a:spcAft>
              <a:buFontTx/>
              <a:buNone/>
              <a:defRPr lang="en-GB" altLang="en-US" sz="2000" b="1"/>
            </a:lvl2pPr>
            <a:lvl3pPr marL="914400" indent="0" defTabSz="508000">
              <a:lnSpc>
                <a:spcPct val="100000"/>
              </a:lnSpc>
              <a:spcBef>
                <a:spcPts val="0"/>
              </a:spcBef>
              <a:spcAft>
                <a:spcPts val="0"/>
              </a:spcAft>
              <a:buFontTx/>
              <a:buNone/>
              <a:defRPr lang="en-GB" altLang="en-US" sz="1800" b="1"/>
            </a:lvl3pPr>
            <a:lvl4pPr marL="1371600" indent="0" defTabSz="508000">
              <a:lnSpc>
                <a:spcPct val="100000"/>
              </a:lnSpc>
              <a:spcBef>
                <a:spcPts val="0"/>
              </a:spcBef>
              <a:spcAft>
                <a:spcPts val="0"/>
              </a:spcAft>
              <a:buFontTx/>
              <a:buNone/>
              <a:defRPr lang="en-GB" altLang="en-US" sz="1600" b="1"/>
            </a:lvl4pPr>
            <a:lvl5pPr marL="1828800" indent="0" defTabSz="508000">
              <a:lnSpc>
                <a:spcPct val="100000"/>
              </a:lnSpc>
              <a:spcBef>
                <a:spcPts val="0"/>
              </a:spcBef>
              <a:spcAft>
                <a:spcPts val="0"/>
              </a:spcAft>
              <a:buFontTx/>
              <a:buNone/>
              <a:defRPr lang="en-GB" altLang="en-US" sz="1600" b="1"/>
            </a:lvl5pPr>
            <a:lvl6pPr marL="2286000" indent="0" defTabSz="508000">
              <a:lnSpc>
                <a:spcPct val="100000"/>
              </a:lnSpc>
              <a:spcBef>
                <a:spcPts val="0"/>
              </a:spcBef>
              <a:spcAft>
                <a:spcPts val="0"/>
              </a:spcAft>
              <a:buFontTx/>
              <a:buNone/>
              <a:defRPr lang="en-GB" altLang="en-US" sz="1600" b="1"/>
            </a:lvl6pPr>
            <a:lvl7pPr marL="2743200" indent="0" defTabSz="508000">
              <a:lnSpc>
                <a:spcPct val="100000"/>
              </a:lnSpc>
              <a:spcBef>
                <a:spcPts val="0"/>
              </a:spcBef>
              <a:spcAft>
                <a:spcPts val="0"/>
              </a:spcAft>
              <a:buFontTx/>
              <a:buNone/>
              <a:defRPr lang="en-GB" altLang="en-US" sz="1600" b="1"/>
            </a:lvl7pPr>
            <a:lvl8pPr marL="3200400" indent="0" defTabSz="508000">
              <a:lnSpc>
                <a:spcPct val="100000"/>
              </a:lnSpc>
              <a:spcBef>
                <a:spcPts val="0"/>
              </a:spcBef>
              <a:spcAft>
                <a:spcPts val="0"/>
              </a:spcAft>
              <a:buFontTx/>
              <a:buNone/>
              <a:defRPr lang="en-GB" altLang="en-US" sz="1600" b="1"/>
            </a:lvl8pPr>
            <a:lvl9pPr marL="3657600" indent="0" defTabSz="508000">
              <a:lnSpc>
                <a:spcPct val="100000"/>
              </a:lnSpc>
              <a:spcBef>
                <a:spcPts val="0"/>
              </a:spcBef>
              <a:spcAft>
                <a:spcPts val="0"/>
              </a:spcAft>
              <a:buFontTx/>
              <a:buNone/>
              <a:defRPr lang="en-GB" altLang="en-US" sz="1600" b="1"/>
            </a:lvl9pPr>
          </a:lstStyle>
          <a:p>
            <a:pPr marL="0" indent="0" algn="l" defTabSz="914400" eaLnBrk="1" latinLnBrk="0" hangingPunct="1">
              <a:lnSpc>
                <a:spcPct val="100000"/>
              </a:lnSpc>
              <a:spcBef>
                <a:spcPts val="0"/>
              </a:spcBef>
              <a:spcAft>
                <a:spcPts val="0"/>
              </a:spcAft>
              <a:buFontTx/>
              <a:buNone/>
            </a:pPr>
            <a:r>
              <a:rPr sz="2400" b="1">
                <a:solidFill>
                  <a:srgbClr val="000000"/>
                </a:solidFill>
                <a:latin typeface="微软雅黑" panose="020B0503020204020204" pitchFamily="34" charset="-122"/>
                <a:ea typeface="微软雅黑" panose="020B0503020204020204" pitchFamily="34" charset="-122"/>
              </a:rPr>
              <a:t>技术合同认定登记工作的意义？</a:t>
            </a:r>
            <a:endParaRPr lang="ko-KR" altLang="en-US" sz="2400" b="1">
              <a:solidFill>
                <a:srgbClr val="000000"/>
              </a:solidFill>
              <a:latin typeface="微软雅黑" panose="020B0503020204020204" pitchFamily="34" charset="-122"/>
              <a:ea typeface="微软雅黑" panose="020B0503020204020204" pitchFamily="34" charset="-122"/>
            </a:endParaRPr>
          </a:p>
        </p:txBody>
      </p:sp>
      <p:sp>
        <p:nvSpPr>
          <p:cNvPr id="54" name="泪滴形 53"/>
          <p:cNvSpPr/>
          <p:nvPr/>
        </p:nvSpPr>
        <p:spPr>
          <a:xfrm>
            <a:off x="1135753" y="1716086"/>
            <a:ext cx="1007745" cy="1007745"/>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204693" y="1787840"/>
            <a:ext cx="864235" cy="864235"/>
          </a:xfrm>
          <a:prstGeom prst="ellipse">
            <a:avLst/>
          </a:prstGeom>
          <a:solidFill>
            <a:schemeClr val="bg1"/>
          </a:solidFill>
          <a:ln>
            <a:noFill/>
          </a:ln>
          <a:effectLst>
            <a:outerShdw blurRad="254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book-outline_30010"/>
          <p:cNvSpPr>
            <a:spLocks noChangeAspect="1"/>
          </p:cNvSpPr>
          <p:nvPr/>
        </p:nvSpPr>
        <p:spPr bwMode="auto">
          <a:xfrm>
            <a:off x="1432657" y="2000564"/>
            <a:ext cx="408305" cy="438785"/>
          </a:xfrm>
          <a:custGeom>
            <a:avLst/>
            <a:gdLst>
              <a:gd name="T0" fmla="*/ 33 w 1959"/>
              <a:gd name="T1" fmla="*/ 2111 h 2111"/>
              <a:gd name="T2" fmla="*/ 0 w 1959"/>
              <a:gd name="T3" fmla="*/ 33 h 2111"/>
              <a:gd name="T4" fmla="*/ 1550 w 1959"/>
              <a:gd name="T5" fmla="*/ 0 h 2111"/>
              <a:gd name="T6" fmla="*/ 1584 w 1959"/>
              <a:gd name="T7" fmla="*/ 2078 h 2111"/>
              <a:gd name="T8" fmla="*/ 67 w 1959"/>
              <a:gd name="T9" fmla="*/ 2045 h 2111"/>
              <a:gd name="T10" fmla="*/ 1517 w 1959"/>
              <a:gd name="T11" fmla="*/ 67 h 2111"/>
              <a:gd name="T12" fmla="*/ 67 w 1959"/>
              <a:gd name="T13" fmla="*/ 2045 h 2111"/>
              <a:gd name="T14" fmla="*/ 1776 w 1959"/>
              <a:gd name="T15" fmla="*/ 1942 h 2111"/>
              <a:gd name="T16" fmla="*/ 1742 w 1959"/>
              <a:gd name="T17" fmla="*/ 470 h 2111"/>
              <a:gd name="T18" fmla="*/ 1818 w 1959"/>
              <a:gd name="T19" fmla="*/ 145 h 2111"/>
              <a:gd name="T20" fmla="*/ 1883 w 1959"/>
              <a:gd name="T21" fmla="*/ 145 h 2111"/>
              <a:gd name="T22" fmla="*/ 1959 w 1959"/>
              <a:gd name="T23" fmla="*/ 470 h 2111"/>
              <a:gd name="T24" fmla="*/ 1926 w 1959"/>
              <a:gd name="T25" fmla="*/ 1942 h 2111"/>
              <a:gd name="T26" fmla="*/ 1892 w 1959"/>
              <a:gd name="T27" fmla="*/ 1875 h 2111"/>
              <a:gd name="T28" fmla="*/ 1809 w 1959"/>
              <a:gd name="T29" fmla="*/ 499 h 2111"/>
              <a:gd name="T30" fmla="*/ 1818 w 1959"/>
              <a:gd name="T31" fmla="*/ 432 h 2111"/>
              <a:gd name="T32" fmla="*/ 1851 w 1959"/>
              <a:gd name="T33" fmla="*/ 295 h 2111"/>
              <a:gd name="T34" fmla="*/ 1320 w 1959"/>
              <a:gd name="T35" fmla="*/ 1683 h 2111"/>
              <a:gd name="T36" fmla="*/ 231 w 1959"/>
              <a:gd name="T37" fmla="*/ 1650 h 2111"/>
              <a:gd name="T38" fmla="*/ 1320 w 1959"/>
              <a:gd name="T39" fmla="*/ 1616 h 2111"/>
              <a:gd name="T40" fmla="*/ 1320 w 1959"/>
              <a:gd name="T41" fmla="*/ 1683 h 2111"/>
              <a:gd name="T42" fmla="*/ 264 w 1959"/>
              <a:gd name="T43" fmla="*/ 1441 h 2111"/>
              <a:gd name="T44" fmla="*/ 264 w 1959"/>
              <a:gd name="T45" fmla="*/ 1374 h 2111"/>
              <a:gd name="T46" fmla="*/ 1353 w 1959"/>
              <a:gd name="T47" fmla="*/ 1407 h 2111"/>
              <a:gd name="T48" fmla="*/ 1320 w 1959"/>
              <a:gd name="T49" fmla="*/ 815 h 2111"/>
              <a:gd name="T50" fmla="*/ 231 w 1959"/>
              <a:gd name="T51" fmla="*/ 782 h 2111"/>
              <a:gd name="T52" fmla="*/ 1320 w 1959"/>
              <a:gd name="T53" fmla="*/ 748 h 2111"/>
              <a:gd name="T54" fmla="*/ 1320 w 1959"/>
              <a:gd name="T55" fmla="*/ 815 h 2111"/>
              <a:gd name="T56" fmla="*/ 264 w 1959"/>
              <a:gd name="T57" fmla="*/ 573 h 2111"/>
              <a:gd name="T58" fmla="*/ 264 w 1959"/>
              <a:gd name="T59" fmla="*/ 506 h 2111"/>
              <a:gd name="T60" fmla="*/ 1353 w 1959"/>
              <a:gd name="T61" fmla="*/ 539 h 2111"/>
              <a:gd name="T62" fmla="*/ 1320 w 1959"/>
              <a:gd name="T63" fmla="*/ 330 h 2111"/>
              <a:gd name="T64" fmla="*/ 231 w 1959"/>
              <a:gd name="T65" fmla="*/ 297 h 2111"/>
              <a:gd name="T66" fmla="*/ 1320 w 1959"/>
              <a:gd name="T67" fmla="*/ 264 h 2111"/>
              <a:gd name="T68" fmla="*/ 1320 w 1959"/>
              <a:gd name="T69" fmla="*/ 330 h 2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9" h="2111">
                <a:moveTo>
                  <a:pt x="1550" y="2111"/>
                </a:moveTo>
                <a:lnTo>
                  <a:pt x="33" y="2111"/>
                </a:lnTo>
                <a:cubicBezTo>
                  <a:pt x="15" y="2111"/>
                  <a:pt x="0" y="2096"/>
                  <a:pt x="0" y="2078"/>
                </a:cubicBezTo>
                <a:lnTo>
                  <a:pt x="0" y="33"/>
                </a:lnTo>
                <a:cubicBezTo>
                  <a:pt x="0" y="15"/>
                  <a:pt x="15" y="0"/>
                  <a:pt x="33" y="0"/>
                </a:cubicBezTo>
                <a:lnTo>
                  <a:pt x="1550" y="0"/>
                </a:lnTo>
                <a:cubicBezTo>
                  <a:pt x="1569" y="0"/>
                  <a:pt x="1584" y="15"/>
                  <a:pt x="1584" y="33"/>
                </a:cubicBezTo>
                <a:lnTo>
                  <a:pt x="1584" y="2078"/>
                </a:lnTo>
                <a:cubicBezTo>
                  <a:pt x="1584" y="2096"/>
                  <a:pt x="1569" y="2111"/>
                  <a:pt x="1550" y="2111"/>
                </a:cubicBezTo>
                <a:close/>
                <a:moveTo>
                  <a:pt x="67" y="2045"/>
                </a:moveTo>
                <a:lnTo>
                  <a:pt x="1517" y="2045"/>
                </a:lnTo>
                <a:lnTo>
                  <a:pt x="1517" y="67"/>
                </a:lnTo>
                <a:lnTo>
                  <a:pt x="67" y="67"/>
                </a:lnTo>
                <a:lnTo>
                  <a:pt x="67" y="2045"/>
                </a:lnTo>
                <a:close/>
                <a:moveTo>
                  <a:pt x="1926" y="1942"/>
                </a:moveTo>
                <a:lnTo>
                  <a:pt x="1776" y="1942"/>
                </a:lnTo>
                <a:cubicBezTo>
                  <a:pt x="1757" y="1942"/>
                  <a:pt x="1742" y="1927"/>
                  <a:pt x="1742" y="1909"/>
                </a:cubicBezTo>
                <a:lnTo>
                  <a:pt x="1742" y="470"/>
                </a:lnTo>
                <a:cubicBezTo>
                  <a:pt x="1742" y="466"/>
                  <a:pt x="1742" y="462"/>
                  <a:pt x="1743" y="458"/>
                </a:cubicBezTo>
                <a:lnTo>
                  <a:pt x="1818" y="145"/>
                </a:lnTo>
                <a:cubicBezTo>
                  <a:pt x="1822" y="130"/>
                  <a:pt x="1835" y="119"/>
                  <a:pt x="1851" y="119"/>
                </a:cubicBezTo>
                <a:cubicBezTo>
                  <a:pt x="1866" y="119"/>
                  <a:pt x="1880" y="130"/>
                  <a:pt x="1883" y="145"/>
                </a:cubicBezTo>
                <a:lnTo>
                  <a:pt x="1958" y="458"/>
                </a:lnTo>
                <a:cubicBezTo>
                  <a:pt x="1959" y="462"/>
                  <a:pt x="1959" y="466"/>
                  <a:pt x="1959" y="470"/>
                </a:cubicBezTo>
                <a:lnTo>
                  <a:pt x="1959" y="1909"/>
                </a:lnTo>
                <a:cubicBezTo>
                  <a:pt x="1959" y="1927"/>
                  <a:pt x="1944" y="1942"/>
                  <a:pt x="1926" y="1942"/>
                </a:cubicBezTo>
                <a:close/>
                <a:moveTo>
                  <a:pt x="1809" y="1875"/>
                </a:moveTo>
                <a:lnTo>
                  <a:pt x="1892" y="1875"/>
                </a:lnTo>
                <a:lnTo>
                  <a:pt x="1892" y="499"/>
                </a:lnTo>
                <a:lnTo>
                  <a:pt x="1809" y="499"/>
                </a:lnTo>
                <a:lnTo>
                  <a:pt x="1809" y="1875"/>
                </a:lnTo>
                <a:close/>
                <a:moveTo>
                  <a:pt x="1818" y="432"/>
                </a:moveTo>
                <a:lnTo>
                  <a:pt x="1884" y="432"/>
                </a:lnTo>
                <a:lnTo>
                  <a:pt x="1851" y="295"/>
                </a:lnTo>
                <a:lnTo>
                  <a:pt x="1818" y="432"/>
                </a:lnTo>
                <a:close/>
                <a:moveTo>
                  <a:pt x="1320" y="1683"/>
                </a:moveTo>
                <a:lnTo>
                  <a:pt x="264" y="1683"/>
                </a:lnTo>
                <a:cubicBezTo>
                  <a:pt x="246" y="1683"/>
                  <a:pt x="231" y="1668"/>
                  <a:pt x="231" y="1650"/>
                </a:cubicBezTo>
                <a:cubicBezTo>
                  <a:pt x="231" y="1631"/>
                  <a:pt x="246" y="1616"/>
                  <a:pt x="264" y="1616"/>
                </a:cubicBezTo>
                <a:lnTo>
                  <a:pt x="1320" y="1616"/>
                </a:lnTo>
                <a:cubicBezTo>
                  <a:pt x="1338" y="1616"/>
                  <a:pt x="1353" y="1631"/>
                  <a:pt x="1353" y="1650"/>
                </a:cubicBezTo>
                <a:cubicBezTo>
                  <a:pt x="1353" y="1668"/>
                  <a:pt x="1338" y="1683"/>
                  <a:pt x="1320" y="1683"/>
                </a:cubicBezTo>
                <a:close/>
                <a:moveTo>
                  <a:pt x="1320" y="1441"/>
                </a:moveTo>
                <a:lnTo>
                  <a:pt x="264" y="1441"/>
                </a:lnTo>
                <a:cubicBezTo>
                  <a:pt x="246" y="1441"/>
                  <a:pt x="231" y="1426"/>
                  <a:pt x="231" y="1407"/>
                </a:cubicBezTo>
                <a:cubicBezTo>
                  <a:pt x="231" y="1389"/>
                  <a:pt x="246" y="1374"/>
                  <a:pt x="264" y="1374"/>
                </a:cubicBezTo>
                <a:lnTo>
                  <a:pt x="1320" y="1374"/>
                </a:lnTo>
                <a:cubicBezTo>
                  <a:pt x="1338" y="1374"/>
                  <a:pt x="1353" y="1389"/>
                  <a:pt x="1353" y="1407"/>
                </a:cubicBezTo>
                <a:cubicBezTo>
                  <a:pt x="1353" y="1426"/>
                  <a:pt x="1338" y="1441"/>
                  <a:pt x="1320" y="1441"/>
                </a:cubicBezTo>
                <a:close/>
                <a:moveTo>
                  <a:pt x="1320" y="815"/>
                </a:moveTo>
                <a:lnTo>
                  <a:pt x="264" y="815"/>
                </a:lnTo>
                <a:cubicBezTo>
                  <a:pt x="246" y="815"/>
                  <a:pt x="231" y="800"/>
                  <a:pt x="231" y="782"/>
                </a:cubicBezTo>
                <a:cubicBezTo>
                  <a:pt x="231" y="763"/>
                  <a:pt x="246" y="748"/>
                  <a:pt x="264" y="748"/>
                </a:cubicBezTo>
                <a:lnTo>
                  <a:pt x="1320" y="748"/>
                </a:lnTo>
                <a:cubicBezTo>
                  <a:pt x="1338" y="748"/>
                  <a:pt x="1353" y="763"/>
                  <a:pt x="1353" y="782"/>
                </a:cubicBezTo>
                <a:cubicBezTo>
                  <a:pt x="1353" y="800"/>
                  <a:pt x="1338" y="815"/>
                  <a:pt x="1320" y="815"/>
                </a:cubicBezTo>
                <a:close/>
                <a:moveTo>
                  <a:pt x="1320" y="573"/>
                </a:moveTo>
                <a:lnTo>
                  <a:pt x="264" y="573"/>
                </a:lnTo>
                <a:cubicBezTo>
                  <a:pt x="246" y="573"/>
                  <a:pt x="231" y="558"/>
                  <a:pt x="231" y="539"/>
                </a:cubicBezTo>
                <a:cubicBezTo>
                  <a:pt x="231" y="521"/>
                  <a:pt x="246" y="506"/>
                  <a:pt x="264" y="506"/>
                </a:cubicBezTo>
                <a:lnTo>
                  <a:pt x="1320" y="506"/>
                </a:lnTo>
                <a:cubicBezTo>
                  <a:pt x="1338" y="506"/>
                  <a:pt x="1353" y="521"/>
                  <a:pt x="1353" y="539"/>
                </a:cubicBezTo>
                <a:cubicBezTo>
                  <a:pt x="1353" y="558"/>
                  <a:pt x="1338" y="573"/>
                  <a:pt x="1320" y="573"/>
                </a:cubicBezTo>
                <a:close/>
                <a:moveTo>
                  <a:pt x="1320" y="330"/>
                </a:moveTo>
                <a:lnTo>
                  <a:pt x="264" y="330"/>
                </a:lnTo>
                <a:cubicBezTo>
                  <a:pt x="246" y="330"/>
                  <a:pt x="231" y="315"/>
                  <a:pt x="231" y="297"/>
                </a:cubicBezTo>
                <a:cubicBezTo>
                  <a:pt x="231" y="278"/>
                  <a:pt x="246" y="264"/>
                  <a:pt x="264" y="264"/>
                </a:cubicBezTo>
                <a:lnTo>
                  <a:pt x="1320" y="264"/>
                </a:lnTo>
                <a:cubicBezTo>
                  <a:pt x="1338" y="264"/>
                  <a:pt x="1353" y="278"/>
                  <a:pt x="1353" y="297"/>
                </a:cubicBezTo>
                <a:cubicBezTo>
                  <a:pt x="1353" y="315"/>
                  <a:pt x="1338" y="330"/>
                  <a:pt x="1320" y="330"/>
                </a:cubicBezTo>
                <a:close/>
              </a:path>
            </a:pathLst>
          </a:custGeom>
          <a:solidFill>
            <a:schemeClr val="accent1">
              <a:lumMod val="75000"/>
            </a:schemeClr>
          </a:solidFill>
          <a:ln>
            <a:noFill/>
          </a:ln>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 name="组合 24"/>
          <p:cNvGrpSpPr/>
          <p:nvPr/>
        </p:nvGrpSpPr>
        <p:grpSpPr>
          <a:xfrm>
            <a:off x="334416" y="269792"/>
            <a:ext cx="3132265" cy="461665"/>
            <a:chOff x="334416" y="297097"/>
            <a:chExt cx="3132265" cy="461665"/>
          </a:xfrm>
        </p:grpSpPr>
        <p:sp>
          <p:nvSpPr>
            <p:cNvPr id="26" name="矩形 25"/>
            <p:cNvSpPr/>
            <p:nvPr/>
          </p:nvSpPr>
          <p:spPr>
            <a:xfrm>
              <a:off x="460416" y="380762"/>
              <a:ext cx="252000" cy="25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27" name="矩形 26"/>
            <p:cNvSpPr/>
            <p:nvPr/>
          </p:nvSpPr>
          <p:spPr>
            <a:xfrm>
              <a:off x="334416" y="506762"/>
              <a:ext cx="252000" cy="252000"/>
            </a:xfrm>
            <a:prstGeom prst="rect">
              <a:avLst/>
            </a:prstGeom>
            <a:solidFill>
              <a:schemeClr val="tx2">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1" name="文本框 30"/>
            <p:cNvSpPr txBox="1"/>
            <p:nvPr/>
          </p:nvSpPr>
          <p:spPr>
            <a:xfrm>
              <a:off x="845401" y="297097"/>
              <a:ext cx="2621280" cy="460375"/>
            </a:xfrm>
            <a:prstGeom prst="rect">
              <a:avLst/>
            </a:prstGeom>
            <a:noFill/>
          </p:spPr>
          <p:txBody>
            <a:bodyPr wrap="none" rtlCol="0">
              <a:spAutoFit/>
            </a:bodyPr>
            <a:p>
              <a:pPr algn="l"/>
              <a:r>
                <a:rPr lang="zh-CN" altLang="en-US" sz="24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常见条款引用释义</a:t>
              </a:r>
              <a:endParaRPr lang="zh-CN" altLang="en-US" sz="24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sp>
        <p:nvSpPr>
          <p:cNvPr id="3" name="矩形 2"/>
          <p:cNvSpPr/>
          <p:nvPr/>
        </p:nvSpPr>
        <p:spPr>
          <a:xfrm>
            <a:off x="1684655" y="1737043"/>
            <a:ext cx="8822690" cy="3051175"/>
          </a:xfrm>
          <a:prstGeom prst="rect">
            <a:avLst/>
          </a:prstGeom>
        </p:spPr>
        <p:txBody>
          <a:bodyPr wrap="square" anchor="ctr" anchorCtr="0">
            <a:spAutoFit/>
          </a:bodyPr>
          <a:p>
            <a:r>
              <a:rPr lang="zh-CN" altLang="en-US" sz="3200" b="1" dirty="0" smtClean="0">
                <a:solidFill>
                  <a:srgbClr val="002060"/>
                </a:solidFill>
                <a:latin typeface="华文楷体" panose="02010600040101010101" pitchFamily="2" charset="-122"/>
                <a:ea typeface="华文楷体" panose="02010600040101010101" pitchFamily="2" charset="-122"/>
              </a:rPr>
              <a:t>（一）</a:t>
            </a:r>
            <a:r>
              <a:rPr lang="zh-CN" altLang="en-US" sz="3200" b="1" dirty="0" smtClean="0">
                <a:solidFill>
                  <a:srgbClr val="002060"/>
                </a:solidFill>
                <a:latin typeface="华文楷体" panose="02010600040101010101" pitchFamily="2" charset="-122"/>
                <a:ea typeface="华文楷体" panose="02010600040101010101" pitchFamily="2" charset="-122"/>
                <a:sym typeface="+mn-ea"/>
              </a:rPr>
              <a:t>技术合同认定登记管理办法（</a:t>
            </a:r>
            <a:r>
              <a:rPr lang="zh-CN" altLang="en-US" sz="3200" b="1" dirty="0" smtClean="0">
                <a:solidFill>
                  <a:srgbClr val="002060"/>
                </a:solidFill>
                <a:latin typeface="华文楷体" panose="02010600040101010101" pitchFamily="2" charset="-122"/>
                <a:ea typeface="华文楷体" panose="02010600040101010101" pitchFamily="2" charset="-122"/>
                <a:sym typeface="+mn-ea"/>
              </a:rPr>
              <a:t>第九条）</a:t>
            </a:r>
            <a:endParaRPr lang="zh-CN" altLang="en-US" sz="3200" b="1" dirty="0" smtClean="0">
              <a:solidFill>
                <a:srgbClr val="002060"/>
              </a:solidFill>
              <a:latin typeface="华文楷体" panose="02010600040101010101" pitchFamily="2" charset="-122"/>
              <a:ea typeface="华文楷体" panose="02010600040101010101" pitchFamily="2" charset="-122"/>
              <a:sym typeface="+mn-ea"/>
            </a:endParaRPr>
          </a:p>
          <a:p>
            <a:endParaRPr lang="en-US" altLang="zh-CN" sz="3200" dirty="0" smtClean="0">
              <a:latin typeface="华文楷体" panose="02010600040101010101" pitchFamily="2" charset="-122"/>
              <a:ea typeface="华文楷体" panose="02010600040101010101" pitchFamily="2" charset="-122"/>
            </a:endParaRPr>
          </a:p>
          <a:p>
            <a:pPr>
              <a:lnSpc>
                <a:spcPts val="2200"/>
              </a:lnSpc>
            </a:pPr>
            <a:r>
              <a:rPr lang="zh-CN" altLang="en-US" sz="2000" dirty="0" smtClean="0">
                <a:latin typeface="华文楷体" panose="02010600040101010101" pitchFamily="2" charset="-122"/>
                <a:ea typeface="华文楷体" panose="02010600040101010101" pitchFamily="2" charset="-122"/>
              </a:rPr>
              <a:t>    </a:t>
            </a:r>
            <a:r>
              <a:rPr lang="zh-CN" altLang="en-US" sz="2000" dirty="0" smtClean="0">
                <a:solidFill>
                  <a:srgbClr val="FF0000"/>
                </a:solidFill>
                <a:latin typeface="华文楷体" panose="02010600040101010101" pitchFamily="2" charset="-122"/>
                <a:ea typeface="华文楷体" panose="02010600040101010101" pitchFamily="2" charset="-122"/>
              </a:rPr>
              <a:t>条款原文：</a:t>
            </a:r>
            <a:r>
              <a:rPr lang="zh-CN" sz="2000" dirty="0" smtClean="0">
                <a:latin typeface="华文楷体" panose="02010600040101010101" pitchFamily="2" charset="-122"/>
                <a:ea typeface="华文楷体" panose="02010600040101010101" pitchFamily="2" charset="-122"/>
              </a:rPr>
              <a:t>当事人申请技术合同认定登记，应当向技术合同登记机构提交完整的书面合同文本和相关附件。合同文本可以采用由科学技术部监制的技术合同示范文本；采用其他书面合同文本的，应当符合《中华人民共和国合同法》的有关规定。</a:t>
            </a:r>
            <a:endParaRPr lang="zh-CN" sz="2000" dirty="0" smtClean="0">
              <a:latin typeface="华文楷体" panose="02010600040101010101" pitchFamily="2" charset="-122"/>
              <a:ea typeface="华文楷体" panose="02010600040101010101" pitchFamily="2" charset="-122"/>
            </a:endParaRPr>
          </a:p>
          <a:p>
            <a:pPr>
              <a:lnSpc>
                <a:spcPts val="2200"/>
              </a:lnSpc>
            </a:pPr>
            <a:r>
              <a:rPr lang="zh-CN" sz="2000" dirty="0" smtClean="0">
                <a:latin typeface="华文楷体" panose="02010600040101010101" pitchFamily="2" charset="-122"/>
                <a:ea typeface="华文楷体" panose="02010600040101010101" pitchFamily="2" charset="-122"/>
              </a:rPr>
              <a:t>采用口头形式订立技术合同的，技术合同登记机构不予受理。</a:t>
            </a:r>
            <a:endParaRPr lang="zh-CN" sz="2000" dirty="0" smtClean="0">
              <a:latin typeface="华文楷体" panose="02010600040101010101" pitchFamily="2" charset="-122"/>
              <a:ea typeface="华文楷体" panose="02010600040101010101" pitchFamily="2" charset="-122"/>
            </a:endParaRPr>
          </a:p>
          <a:p>
            <a:pPr>
              <a:lnSpc>
                <a:spcPts val="2200"/>
              </a:lnSpc>
            </a:pPr>
            <a:r>
              <a:rPr sz="2000" dirty="0" smtClean="0">
                <a:latin typeface="华文楷体" panose="02010600040101010101" pitchFamily="2" charset="-122"/>
                <a:ea typeface="华文楷体" panose="02010600040101010101" pitchFamily="2" charset="-122"/>
                <a:cs typeface="华文楷体" panose="02010600040101010101" pitchFamily="2" charset="-122"/>
              </a:rPr>
              <a:t> </a:t>
            </a:r>
            <a:r>
              <a:rPr lang="en-US" sz="2000" dirty="0" smtClean="0">
                <a:latin typeface="华文楷体" panose="02010600040101010101" pitchFamily="2" charset="-122"/>
                <a:ea typeface="华文楷体" panose="02010600040101010101" pitchFamily="2" charset="-122"/>
                <a:cs typeface="华文楷体" panose="02010600040101010101" pitchFamily="2" charset="-122"/>
              </a:rPr>
              <a:t>      </a:t>
            </a:r>
            <a:endParaRPr lang="en-US" altLang="zh-CN" sz="2000" dirty="0" smtClean="0">
              <a:latin typeface="华文楷体" panose="02010600040101010101" pitchFamily="2" charset="-122"/>
              <a:ea typeface="华文楷体" panose="02010600040101010101" pitchFamily="2" charset="-122"/>
              <a:cs typeface="华文楷体" panose="02010600040101010101" pitchFamily="2" charset="-122"/>
            </a:endParaRPr>
          </a:p>
          <a:p>
            <a:pPr>
              <a:lnSpc>
                <a:spcPts val="2200"/>
              </a:lnSpc>
            </a:pPr>
            <a:r>
              <a:rPr lang="zh-CN" altLang="en-US" sz="2000" dirty="0" smtClean="0">
                <a:latin typeface="华文楷体" panose="02010600040101010101" pitchFamily="2" charset="-122"/>
                <a:ea typeface="华文楷体" panose="02010600040101010101" pitchFamily="2" charset="-122"/>
                <a:cs typeface="华文楷体" panose="02010600040101010101" pitchFamily="2" charset="-122"/>
              </a:rPr>
              <a:t>   </a:t>
            </a:r>
            <a:r>
              <a:rPr lang="zh-CN" sz="2000"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注解：申请人需要检查申报合同文本是否完整</a:t>
            </a:r>
            <a:endParaRPr lang="zh-CN" sz="2000" dirty="0"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 name="组合 24"/>
          <p:cNvGrpSpPr/>
          <p:nvPr/>
        </p:nvGrpSpPr>
        <p:grpSpPr>
          <a:xfrm>
            <a:off x="334416" y="269792"/>
            <a:ext cx="3132265" cy="461665"/>
            <a:chOff x="334416" y="297097"/>
            <a:chExt cx="3132265" cy="461665"/>
          </a:xfrm>
        </p:grpSpPr>
        <p:sp>
          <p:nvSpPr>
            <p:cNvPr id="26" name="矩形 25"/>
            <p:cNvSpPr/>
            <p:nvPr/>
          </p:nvSpPr>
          <p:spPr>
            <a:xfrm>
              <a:off x="460416" y="380762"/>
              <a:ext cx="252000" cy="25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27" name="矩形 26"/>
            <p:cNvSpPr/>
            <p:nvPr/>
          </p:nvSpPr>
          <p:spPr>
            <a:xfrm>
              <a:off x="334416" y="506762"/>
              <a:ext cx="252000" cy="252000"/>
            </a:xfrm>
            <a:prstGeom prst="rect">
              <a:avLst/>
            </a:prstGeom>
            <a:solidFill>
              <a:schemeClr val="tx2">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1" name="文本框 30"/>
            <p:cNvSpPr txBox="1"/>
            <p:nvPr/>
          </p:nvSpPr>
          <p:spPr>
            <a:xfrm>
              <a:off x="845401" y="297097"/>
              <a:ext cx="2621280" cy="460375"/>
            </a:xfrm>
            <a:prstGeom prst="rect">
              <a:avLst/>
            </a:prstGeom>
            <a:noFill/>
          </p:spPr>
          <p:txBody>
            <a:bodyPr wrap="none" rtlCol="0">
              <a:spAutoFit/>
            </a:bodyPr>
            <a:p>
              <a:pPr algn="l"/>
              <a:r>
                <a:rPr lang="zh-CN" altLang="en-US" sz="24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常见条款引用释义</a:t>
              </a:r>
              <a:endParaRPr lang="zh-CN" altLang="en-US" sz="24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sp>
        <p:nvSpPr>
          <p:cNvPr id="4" name="矩形 3"/>
          <p:cNvSpPr/>
          <p:nvPr/>
        </p:nvSpPr>
        <p:spPr>
          <a:xfrm>
            <a:off x="1308100" y="2009775"/>
            <a:ext cx="9773285" cy="2614930"/>
          </a:xfrm>
          <a:prstGeom prst="rect">
            <a:avLst/>
          </a:prstGeom>
        </p:spPr>
        <p:txBody>
          <a:bodyPr wrap="square" anchor="ctr">
            <a:spAutoFit/>
          </a:bodyPr>
          <a:p>
            <a:r>
              <a:rPr lang="zh-CN" altLang="en-US" sz="3200" b="1" dirty="0" smtClean="0">
                <a:solidFill>
                  <a:srgbClr val="002060"/>
                </a:solidFill>
                <a:latin typeface="华文楷体" panose="02010600040101010101" pitchFamily="2" charset="-122"/>
                <a:ea typeface="华文楷体" panose="02010600040101010101" pitchFamily="2" charset="-122"/>
              </a:rPr>
              <a:t>（二）</a:t>
            </a:r>
            <a:r>
              <a:rPr sz="3200" b="1" dirty="0" smtClean="0">
                <a:solidFill>
                  <a:srgbClr val="002060"/>
                </a:solidFill>
                <a:latin typeface="华文楷体" panose="02010600040101010101" pitchFamily="2" charset="-122"/>
                <a:ea typeface="华文楷体" panose="02010600040101010101" pitchFamily="2" charset="-122"/>
                <a:sym typeface="+mn-ea"/>
              </a:rPr>
              <a:t>技术合同认定登记管理办法（第十条）</a:t>
            </a:r>
            <a:endParaRPr sz="3200" b="1" dirty="0" smtClean="0">
              <a:solidFill>
                <a:srgbClr val="002060"/>
              </a:solidFill>
              <a:latin typeface="华文楷体" panose="02010600040101010101" pitchFamily="2" charset="-122"/>
              <a:ea typeface="华文楷体" panose="02010600040101010101" pitchFamily="2" charset="-122"/>
              <a:sym typeface="+mn-ea"/>
            </a:endParaRPr>
          </a:p>
          <a:p>
            <a:endParaRPr lang="en-US" altLang="zh-CN" sz="3200" dirty="0" smtClean="0">
              <a:latin typeface="华文楷体" panose="02010600040101010101" pitchFamily="2" charset="-122"/>
              <a:ea typeface="华文楷体" panose="02010600040101010101" pitchFamily="2" charset="-122"/>
            </a:endParaRPr>
          </a:p>
          <a:p>
            <a:r>
              <a:rPr lang="zh-CN" altLang="en-US" sz="2000" dirty="0" smtClean="0">
                <a:solidFill>
                  <a:srgbClr val="FF0000"/>
                </a:solidFill>
                <a:latin typeface="华文楷体" panose="02010600040101010101" pitchFamily="2" charset="-122"/>
                <a:ea typeface="华文楷体" panose="02010600040101010101" pitchFamily="2" charset="-122"/>
              </a:rPr>
              <a:t>条款原文：</a:t>
            </a:r>
            <a:r>
              <a:rPr lang="en-US" altLang="zh-CN" sz="2000" dirty="0" smtClean="0">
                <a:latin typeface="华文楷体" panose="02010600040101010101" pitchFamily="2" charset="-122"/>
                <a:ea typeface="华文楷体" panose="02010600040101010101" pitchFamily="2" charset="-122"/>
              </a:rPr>
              <a:t>技术合同登记机构应当对当事人提交申请认定登记的合同文本及相关附件进行审查，认为合同内容不完整或者有关附件不齐全的，应当以书面形式要求当事人在规定的时间内补正。</a:t>
            </a:r>
            <a:endParaRPr lang="en-US" altLang="zh-CN" sz="2000" dirty="0" smtClean="0">
              <a:latin typeface="华文楷体" panose="02010600040101010101" pitchFamily="2" charset="-122"/>
              <a:ea typeface="华文楷体" panose="02010600040101010101" pitchFamily="2" charset="-122"/>
            </a:endParaRPr>
          </a:p>
          <a:p>
            <a:endParaRPr lang="en-US" altLang="zh-CN" sz="2000" dirty="0" smtClean="0">
              <a:latin typeface="华文楷体" panose="02010600040101010101" pitchFamily="2" charset="-122"/>
              <a:ea typeface="华文楷体" panose="02010600040101010101" pitchFamily="2" charset="-122"/>
            </a:endParaRPr>
          </a:p>
          <a:p>
            <a:r>
              <a:rPr lang="zh-CN" altLang="en-US" sz="2000" dirty="0" smtClean="0">
                <a:solidFill>
                  <a:srgbClr val="FF0000"/>
                </a:solidFill>
                <a:latin typeface="华文楷体" panose="02010600040101010101" pitchFamily="2" charset="-122"/>
                <a:ea typeface="华文楷体" panose="02010600040101010101" pitchFamily="2" charset="-122"/>
              </a:rPr>
              <a:t>注解：申请人需检查是否提交审查所必须的合同附件材料</a:t>
            </a:r>
            <a:r>
              <a:rPr lang="zh-CN" altLang="en-US" sz="2000" dirty="0" smtClean="0">
                <a:latin typeface="华文楷体" panose="02010600040101010101" pitchFamily="2" charset="-122"/>
                <a:ea typeface="华文楷体" panose="02010600040101010101" pitchFamily="2" charset="-122"/>
              </a:rPr>
              <a:t> </a:t>
            </a:r>
            <a:endParaRPr lang="en-US" altLang="zh-CN" sz="2000" dirty="0" smtClean="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 name="组合 24"/>
          <p:cNvGrpSpPr/>
          <p:nvPr/>
        </p:nvGrpSpPr>
        <p:grpSpPr>
          <a:xfrm>
            <a:off x="334416" y="269792"/>
            <a:ext cx="3132265" cy="461665"/>
            <a:chOff x="334416" y="297097"/>
            <a:chExt cx="3132265" cy="461665"/>
          </a:xfrm>
        </p:grpSpPr>
        <p:sp>
          <p:nvSpPr>
            <p:cNvPr id="26" name="矩形 25"/>
            <p:cNvSpPr/>
            <p:nvPr/>
          </p:nvSpPr>
          <p:spPr>
            <a:xfrm>
              <a:off x="460416" y="380762"/>
              <a:ext cx="252000" cy="25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27" name="矩形 26"/>
            <p:cNvSpPr/>
            <p:nvPr/>
          </p:nvSpPr>
          <p:spPr>
            <a:xfrm>
              <a:off x="334416" y="506762"/>
              <a:ext cx="252000" cy="252000"/>
            </a:xfrm>
            <a:prstGeom prst="rect">
              <a:avLst/>
            </a:prstGeom>
            <a:solidFill>
              <a:schemeClr val="tx2">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1" name="文本框 30"/>
            <p:cNvSpPr txBox="1"/>
            <p:nvPr/>
          </p:nvSpPr>
          <p:spPr>
            <a:xfrm>
              <a:off x="845401" y="297097"/>
              <a:ext cx="2621280" cy="460375"/>
            </a:xfrm>
            <a:prstGeom prst="rect">
              <a:avLst/>
            </a:prstGeom>
            <a:noFill/>
          </p:spPr>
          <p:txBody>
            <a:bodyPr wrap="none" rtlCol="0">
              <a:spAutoFit/>
            </a:bodyPr>
            <a:p>
              <a:pPr algn="l"/>
              <a:r>
                <a:rPr lang="zh-CN" altLang="en-US" sz="24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常见条款引用释义</a:t>
              </a:r>
              <a:endParaRPr lang="zh-CN" altLang="en-US" sz="24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sp>
        <p:nvSpPr>
          <p:cNvPr id="4" name="矩形 3"/>
          <p:cNvSpPr/>
          <p:nvPr/>
        </p:nvSpPr>
        <p:spPr>
          <a:xfrm>
            <a:off x="1209675" y="2191703"/>
            <a:ext cx="9773285" cy="2922905"/>
          </a:xfrm>
          <a:prstGeom prst="rect">
            <a:avLst/>
          </a:prstGeom>
        </p:spPr>
        <p:txBody>
          <a:bodyPr wrap="square" anchor="ctr">
            <a:spAutoFit/>
          </a:bodyPr>
          <a:p>
            <a:r>
              <a:rPr lang="zh-CN" altLang="en-US" sz="3200" b="1" dirty="0" smtClean="0">
                <a:solidFill>
                  <a:srgbClr val="002060"/>
                </a:solidFill>
                <a:latin typeface="华文楷体" panose="02010600040101010101" pitchFamily="2" charset="-122"/>
                <a:ea typeface="华文楷体" panose="02010600040101010101" pitchFamily="2" charset="-122"/>
              </a:rPr>
              <a:t>（三）</a:t>
            </a:r>
            <a:r>
              <a:rPr sz="3200" b="1" dirty="0" smtClean="0">
                <a:solidFill>
                  <a:srgbClr val="002060"/>
                </a:solidFill>
                <a:latin typeface="华文楷体" panose="02010600040101010101" pitchFamily="2" charset="-122"/>
                <a:ea typeface="华文楷体" panose="02010600040101010101" pitchFamily="2" charset="-122"/>
                <a:sym typeface="+mn-ea"/>
              </a:rPr>
              <a:t>技术合同认定登记管理办法（第十</a:t>
            </a:r>
            <a:r>
              <a:rPr lang="zh-CN" sz="3200" b="1" dirty="0" smtClean="0">
                <a:solidFill>
                  <a:srgbClr val="002060"/>
                </a:solidFill>
                <a:latin typeface="华文楷体" panose="02010600040101010101" pitchFamily="2" charset="-122"/>
                <a:ea typeface="华文楷体" panose="02010600040101010101" pitchFamily="2" charset="-122"/>
                <a:sym typeface="+mn-ea"/>
              </a:rPr>
              <a:t>一</a:t>
            </a:r>
            <a:r>
              <a:rPr sz="3200" b="1" dirty="0" smtClean="0">
                <a:solidFill>
                  <a:srgbClr val="002060"/>
                </a:solidFill>
                <a:latin typeface="华文楷体" panose="02010600040101010101" pitchFamily="2" charset="-122"/>
                <a:ea typeface="华文楷体" panose="02010600040101010101" pitchFamily="2" charset="-122"/>
                <a:sym typeface="+mn-ea"/>
              </a:rPr>
              <a:t>条）</a:t>
            </a:r>
            <a:endParaRPr sz="3200" b="1" dirty="0" smtClean="0">
              <a:solidFill>
                <a:srgbClr val="002060"/>
              </a:solidFill>
              <a:latin typeface="华文楷体" panose="02010600040101010101" pitchFamily="2" charset="-122"/>
              <a:ea typeface="华文楷体" panose="02010600040101010101" pitchFamily="2" charset="-122"/>
              <a:sym typeface="+mn-ea"/>
            </a:endParaRPr>
          </a:p>
          <a:p>
            <a:endParaRPr lang="en-US" altLang="zh-CN" sz="3200" dirty="0" smtClean="0">
              <a:latin typeface="华文楷体" panose="02010600040101010101" pitchFamily="2" charset="-122"/>
              <a:ea typeface="华文楷体" panose="02010600040101010101" pitchFamily="2" charset="-122"/>
            </a:endParaRPr>
          </a:p>
          <a:p>
            <a:r>
              <a:rPr lang="zh-CN" altLang="en-US" sz="2000" dirty="0" smtClean="0">
                <a:solidFill>
                  <a:srgbClr val="FF0000"/>
                </a:solidFill>
                <a:latin typeface="华文楷体" panose="02010600040101010101" pitchFamily="2" charset="-122"/>
                <a:ea typeface="华文楷体" panose="02010600040101010101" pitchFamily="2" charset="-122"/>
              </a:rPr>
              <a:t>条款原文：</a:t>
            </a:r>
            <a:r>
              <a:rPr lang="en-US" altLang="zh-CN" sz="2000" dirty="0" smtClean="0">
                <a:latin typeface="华文楷体" panose="02010600040101010101" pitchFamily="2" charset="-122"/>
                <a:ea typeface="华文楷体" panose="02010600040101010101" pitchFamily="2" charset="-122"/>
              </a:rPr>
              <a:t>申请认定登记的合同应当根据《中华人民共和国合同法》的规定，使用技术开发、技术转让、技术咨询、技术服务等规范名称，完整准确地表达合同内容。使用其他名称或者所表述内容在认定合同性质上引起混乱的，技术合同登记机构应当退回当事人补正。</a:t>
            </a:r>
            <a:endParaRPr lang="en-US" altLang="zh-CN" sz="2000" dirty="0" smtClean="0">
              <a:latin typeface="华文楷体" panose="02010600040101010101" pitchFamily="2" charset="-122"/>
              <a:ea typeface="华文楷体" panose="02010600040101010101" pitchFamily="2" charset="-122"/>
            </a:endParaRPr>
          </a:p>
          <a:p>
            <a:endParaRPr lang="en-US" altLang="zh-CN" sz="2000" dirty="0" smtClean="0">
              <a:latin typeface="华文楷体" panose="02010600040101010101" pitchFamily="2" charset="-122"/>
              <a:ea typeface="华文楷体" panose="02010600040101010101" pitchFamily="2" charset="-122"/>
            </a:endParaRPr>
          </a:p>
          <a:p>
            <a:r>
              <a:rPr lang="zh-CN" altLang="en-US" sz="2000" dirty="0" smtClean="0">
                <a:solidFill>
                  <a:srgbClr val="FF0000"/>
                </a:solidFill>
                <a:latin typeface="华文楷体" panose="02010600040101010101" pitchFamily="2" charset="-122"/>
                <a:ea typeface="华文楷体" panose="02010600040101010101" pitchFamily="2" charset="-122"/>
              </a:rPr>
              <a:t>注解：申请人申报合同的项目名称不规范，不符合技术合同认定登记的要求。</a:t>
            </a:r>
            <a:r>
              <a:rPr lang="zh-CN" altLang="en-US" sz="2000" dirty="0" smtClean="0">
                <a:latin typeface="华文楷体" panose="02010600040101010101" pitchFamily="2" charset="-122"/>
                <a:ea typeface="华文楷体" panose="02010600040101010101" pitchFamily="2" charset="-122"/>
              </a:rPr>
              <a:t> </a:t>
            </a:r>
            <a:endParaRPr lang="en-US" altLang="zh-CN" sz="2000" dirty="0" smtClean="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 name="组合 24"/>
          <p:cNvGrpSpPr/>
          <p:nvPr/>
        </p:nvGrpSpPr>
        <p:grpSpPr>
          <a:xfrm>
            <a:off x="334416" y="269792"/>
            <a:ext cx="3132265" cy="461665"/>
            <a:chOff x="334416" y="297097"/>
            <a:chExt cx="3132265" cy="461665"/>
          </a:xfrm>
        </p:grpSpPr>
        <p:sp>
          <p:nvSpPr>
            <p:cNvPr id="26" name="矩形 25"/>
            <p:cNvSpPr/>
            <p:nvPr/>
          </p:nvSpPr>
          <p:spPr>
            <a:xfrm>
              <a:off x="460416" y="380762"/>
              <a:ext cx="252000" cy="25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27" name="矩形 26"/>
            <p:cNvSpPr/>
            <p:nvPr/>
          </p:nvSpPr>
          <p:spPr>
            <a:xfrm>
              <a:off x="334416" y="506762"/>
              <a:ext cx="252000" cy="252000"/>
            </a:xfrm>
            <a:prstGeom prst="rect">
              <a:avLst/>
            </a:prstGeom>
            <a:solidFill>
              <a:schemeClr val="tx2">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1" name="文本框 30"/>
            <p:cNvSpPr txBox="1"/>
            <p:nvPr/>
          </p:nvSpPr>
          <p:spPr>
            <a:xfrm>
              <a:off x="845401" y="297097"/>
              <a:ext cx="2621280" cy="460375"/>
            </a:xfrm>
            <a:prstGeom prst="rect">
              <a:avLst/>
            </a:prstGeom>
            <a:noFill/>
          </p:spPr>
          <p:txBody>
            <a:bodyPr wrap="none" rtlCol="0">
              <a:spAutoFit/>
            </a:bodyPr>
            <a:p>
              <a:pPr algn="l"/>
              <a:r>
                <a:rPr lang="zh-CN" altLang="en-US" sz="24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常见条款引用释义</a:t>
              </a:r>
              <a:endParaRPr lang="zh-CN" altLang="en-US" sz="24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sp>
        <p:nvSpPr>
          <p:cNvPr id="4" name="矩形 3"/>
          <p:cNvSpPr/>
          <p:nvPr/>
        </p:nvSpPr>
        <p:spPr>
          <a:xfrm>
            <a:off x="1209675" y="2191703"/>
            <a:ext cx="9773285" cy="2922905"/>
          </a:xfrm>
          <a:prstGeom prst="rect">
            <a:avLst/>
          </a:prstGeom>
        </p:spPr>
        <p:txBody>
          <a:bodyPr wrap="square" anchor="ctr">
            <a:spAutoFit/>
          </a:bodyPr>
          <a:p>
            <a:r>
              <a:rPr lang="zh-CN" altLang="en-US" sz="3200" b="1" dirty="0" smtClean="0">
                <a:solidFill>
                  <a:srgbClr val="002060"/>
                </a:solidFill>
                <a:latin typeface="华文楷体" panose="02010600040101010101" pitchFamily="2" charset="-122"/>
                <a:ea typeface="华文楷体" panose="02010600040101010101" pitchFamily="2" charset="-122"/>
              </a:rPr>
              <a:t>（四）</a:t>
            </a:r>
            <a:r>
              <a:rPr lang="zh-CN" sz="3200" b="1" dirty="0" smtClean="0">
                <a:solidFill>
                  <a:srgbClr val="002060"/>
                </a:solidFill>
                <a:latin typeface="华文楷体" panose="02010600040101010101" pitchFamily="2" charset="-122"/>
                <a:ea typeface="华文楷体" panose="02010600040101010101" pitchFamily="2" charset="-122"/>
                <a:sym typeface="+mn-ea"/>
              </a:rPr>
              <a:t>技术合同认定规则</a:t>
            </a:r>
            <a:r>
              <a:rPr sz="3200" b="1" dirty="0" smtClean="0">
                <a:solidFill>
                  <a:srgbClr val="002060"/>
                </a:solidFill>
                <a:latin typeface="华文楷体" panose="02010600040101010101" pitchFamily="2" charset="-122"/>
                <a:ea typeface="华文楷体" panose="02010600040101010101" pitchFamily="2" charset="-122"/>
                <a:sym typeface="+mn-ea"/>
              </a:rPr>
              <a:t>（第</a:t>
            </a:r>
            <a:r>
              <a:rPr lang="zh-CN" sz="3200" b="1" dirty="0" smtClean="0">
                <a:solidFill>
                  <a:srgbClr val="002060"/>
                </a:solidFill>
                <a:latin typeface="华文楷体" panose="02010600040101010101" pitchFamily="2" charset="-122"/>
                <a:ea typeface="华文楷体" panose="02010600040101010101" pitchFamily="2" charset="-122"/>
                <a:sym typeface="+mn-ea"/>
              </a:rPr>
              <a:t>五</a:t>
            </a:r>
            <a:r>
              <a:rPr sz="3200" b="1" dirty="0" smtClean="0">
                <a:solidFill>
                  <a:srgbClr val="002060"/>
                </a:solidFill>
                <a:latin typeface="华文楷体" panose="02010600040101010101" pitchFamily="2" charset="-122"/>
                <a:ea typeface="华文楷体" panose="02010600040101010101" pitchFamily="2" charset="-122"/>
                <a:sym typeface="+mn-ea"/>
              </a:rPr>
              <a:t>条）</a:t>
            </a:r>
            <a:endParaRPr sz="3200" b="1" dirty="0" smtClean="0">
              <a:solidFill>
                <a:srgbClr val="002060"/>
              </a:solidFill>
              <a:latin typeface="华文楷体" panose="02010600040101010101" pitchFamily="2" charset="-122"/>
              <a:ea typeface="华文楷体" panose="02010600040101010101" pitchFamily="2" charset="-122"/>
              <a:sym typeface="+mn-ea"/>
            </a:endParaRPr>
          </a:p>
          <a:p>
            <a:endParaRPr lang="en-US" altLang="zh-CN" sz="3200" dirty="0" smtClean="0">
              <a:latin typeface="华文楷体" panose="02010600040101010101" pitchFamily="2" charset="-122"/>
              <a:ea typeface="华文楷体" panose="02010600040101010101" pitchFamily="2" charset="-122"/>
            </a:endParaRPr>
          </a:p>
          <a:p>
            <a:r>
              <a:rPr lang="zh-CN" altLang="en-US" sz="2000" dirty="0" smtClean="0">
                <a:solidFill>
                  <a:srgbClr val="FF0000"/>
                </a:solidFill>
                <a:latin typeface="华文楷体" panose="02010600040101010101" pitchFamily="2" charset="-122"/>
                <a:ea typeface="华文楷体" panose="02010600040101010101" pitchFamily="2" charset="-122"/>
              </a:rPr>
              <a:t>条款原文：</a:t>
            </a:r>
            <a:r>
              <a:rPr lang="en-US" altLang="zh-CN" sz="2000" dirty="0" smtClean="0">
                <a:latin typeface="华文楷体" panose="02010600040101010101" pitchFamily="2" charset="-122"/>
                <a:ea typeface="华文楷体" panose="02010600040101010101" pitchFamily="2" charset="-122"/>
              </a:rPr>
              <a:t>《中华人民共和国合同法》分则部分所列的其他合同，不得按技术合同登记。但其合同标的中明显含有技术开发、转让、咨询或服务内容，其技术交易部分能独立成立并且合同当事人单独订立合同的，可以就其单独订立的合同申请认定登记。</a:t>
            </a:r>
            <a:endParaRPr lang="en-US" altLang="zh-CN" sz="2000" dirty="0" smtClean="0">
              <a:latin typeface="华文楷体" panose="02010600040101010101" pitchFamily="2" charset="-122"/>
              <a:ea typeface="华文楷体" panose="02010600040101010101" pitchFamily="2" charset="-122"/>
            </a:endParaRPr>
          </a:p>
          <a:p>
            <a:endParaRPr lang="en-US" altLang="zh-CN" sz="2000" dirty="0" smtClean="0">
              <a:latin typeface="华文楷体" panose="02010600040101010101" pitchFamily="2" charset="-122"/>
              <a:ea typeface="华文楷体" panose="02010600040101010101" pitchFamily="2" charset="-122"/>
            </a:endParaRPr>
          </a:p>
          <a:p>
            <a:endParaRPr lang="en-US" altLang="zh-CN" sz="2000" dirty="0" smtClean="0">
              <a:latin typeface="华文楷体" panose="02010600040101010101" pitchFamily="2" charset="-122"/>
              <a:ea typeface="华文楷体" panose="02010600040101010101" pitchFamily="2" charset="-122"/>
            </a:endParaRPr>
          </a:p>
          <a:p>
            <a:r>
              <a:rPr lang="zh-CN" altLang="en-US" sz="2000" dirty="0" smtClean="0">
                <a:solidFill>
                  <a:srgbClr val="FF0000"/>
                </a:solidFill>
                <a:latin typeface="华文楷体" panose="02010600040101010101" pitchFamily="2" charset="-122"/>
                <a:ea typeface="华文楷体" panose="02010600040101010101" pitchFamily="2" charset="-122"/>
              </a:rPr>
              <a:t>注解：申请人申报合同为非技术合同，所属类别按照《民法典》的合同类型归类。</a:t>
            </a:r>
            <a:r>
              <a:rPr lang="zh-CN" altLang="en-US" sz="2000" dirty="0" smtClean="0">
                <a:latin typeface="华文楷体" panose="02010600040101010101" pitchFamily="2" charset="-122"/>
                <a:ea typeface="华文楷体" panose="02010600040101010101" pitchFamily="2" charset="-122"/>
              </a:rPr>
              <a:t> </a:t>
            </a:r>
            <a:endParaRPr lang="en-US" altLang="zh-CN" sz="2000" dirty="0" smtClean="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 name="组合 24"/>
          <p:cNvGrpSpPr/>
          <p:nvPr/>
        </p:nvGrpSpPr>
        <p:grpSpPr>
          <a:xfrm>
            <a:off x="334416" y="269792"/>
            <a:ext cx="3132265" cy="461665"/>
            <a:chOff x="334416" y="297097"/>
            <a:chExt cx="3132265" cy="461665"/>
          </a:xfrm>
        </p:grpSpPr>
        <p:sp>
          <p:nvSpPr>
            <p:cNvPr id="26" name="矩形 25"/>
            <p:cNvSpPr/>
            <p:nvPr/>
          </p:nvSpPr>
          <p:spPr>
            <a:xfrm>
              <a:off x="460416" y="380762"/>
              <a:ext cx="252000" cy="25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27" name="矩形 26"/>
            <p:cNvSpPr/>
            <p:nvPr/>
          </p:nvSpPr>
          <p:spPr>
            <a:xfrm>
              <a:off x="334416" y="506762"/>
              <a:ext cx="252000" cy="252000"/>
            </a:xfrm>
            <a:prstGeom prst="rect">
              <a:avLst/>
            </a:prstGeom>
            <a:solidFill>
              <a:schemeClr val="tx2">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1" name="文本框 30"/>
            <p:cNvSpPr txBox="1"/>
            <p:nvPr/>
          </p:nvSpPr>
          <p:spPr>
            <a:xfrm>
              <a:off x="845401" y="297097"/>
              <a:ext cx="2621280" cy="460375"/>
            </a:xfrm>
            <a:prstGeom prst="rect">
              <a:avLst/>
            </a:prstGeom>
            <a:noFill/>
          </p:spPr>
          <p:txBody>
            <a:bodyPr wrap="none" rtlCol="0">
              <a:spAutoFit/>
            </a:bodyPr>
            <a:p>
              <a:pPr algn="l"/>
              <a:r>
                <a:rPr lang="zh-CN" altLang="en-US" sz="24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常见条款引用释义</a:t>
              </a:r>
              <a:endParaRPr lang="zh-CN" altLang="en-US" sz="24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sp>
        <p:nvSpPr>
          <p:cNvPr id="4" name="矩形 3"/>
          <p:cNvSpPr/>
          <p:nvPr/>
        </p:nvSpPr>
        <p:spPr>
          <a:xfrm>
            <a:off x="1209675" y="1114425"/>
            <a:ext cx="9773285" cy="5077460"/>
          </a:xfrm>
          <a:prstGeom prst="rect">
            <a:avLst/>
          </a:prstGeom>
        </p:spPr>
        <p:txBody>
          <a:bodyPr wrap="square" anchor="ctr">
            <a:spAutoFit/>
          </a:bodyPr>
          <a:p>
            <a:r>
              <a:rPr lang="zh-CN" altLang="en-US" sz="3200" b="1" dirty="0" smtClean="0">
                <a:solidFill>
                  <a:srgbClr val="002060"/>
                </a:solidFill>
                <a:latin typeface="华文楷体" panose="02010600040101010101" pitchFamily="2" charset="-122"/>
                <a:ea typeface="华文楷体" panose="02010600040101010101" pitchFamily="2" charset="-122"/>
              </a:rPr>
              <a:t>（五）</a:t>
            </a:r>
            <a:r>
              <a:rPr lang="zh-CN" sz="3200" b="1" dirty="0" smtClean="0">
                <a:solidFill>
                  <a:srgbClr val="002060"/>
                </a:solidFill>
                <a:latin typeface="华文楷体" panose="02010600040101010101" pitchFamily="2" charset="-122"/>
                <a:ea typeface="华文楷体" panose="02010600040101010101" pitchFamily="2" charset="-122"/>
                <a:sym typeface="+mn-ea"/>
              </a:rPr>
              <a:t>技术合同认定规则</a:t>
            </a:r>
            <a:r>
              <a:rPr sz="3200" b="1" dirty="0" smtClean="0">
                <a:solidFill>
                  <a:srgbClr val="002060"/>
                </a:solidFill>
                <a:latin typeface="华文楷体" panose="02010600040101010101" pitchFamily="2" charset="-122"/>
                <a:ea typeface="华文楷体" panose="02010600040101010101" pitchFamily="2" charset="-122"/>
                <a:sym typeface="+mn-ea"/>
              </a:rPr>
              <a:t>（第</a:t>
            </a:r>
            <a:r>
              <a:rPr lang="zh-CN" sz="3200" b="1" dirty="0" smtClean="0">
                <a:solidFill>
                  <a:srgbClr val="002060"/>
                </a:solidFill>
                <a:latin typeface="华文楷体" panose="02010600040101010101" pitchFamily="2" charset="-122"/>
                <a:ea typeface="华文楷体" panose="02010600040101010101" pitchFamily="2" charset="-122"/>
                <a:sym typeface="+mn-ea"/>
              </a:rPr>
              <a:t>八</a:t>
            </a:r>
            <a:r>
              <a:rPr sz="3200" b="1" dirty="0" smtClean="0">
                <a:solidFill>
                  <a:srgbClr val="002060"/>
                </a:solidFill>
                <a:latin typeface="华文楷体" panose="02010600040101010101" pitchFamily="2" charset="-122"/>
                <a:ea typeface="华文楷体" panose="02010600040101010101" pitchFamily="2" charset="-122"/>
                <a:sym typeface="+mn-ea"/>
              </a:rPr>
              <a:t>条）</a:t>
            </a:r>
            <a:endParaRPr sz="3200" b="1" dirty="0" smtClean="0">
              <a:solidFill>
                <a:srgbClr val="002060"/>
              </a:solidFill>
              <a:latin typeface="华文楷体" panose="02010600040101010101" pitchFamily="2" charset="-122"/>
              <a:ea typeface="华文楷体" panose="02010600040101010101" pitchFamily="2" charset="-122"/>
              <a:sym typeface="+mn-ea"/>
            </a:endParaRPr>
          </a:p>
          <a:p>
            <a:endParaRPr lang="en-US" altLang="zh-CN" sz="3200" dirty="0" smtClean="0">
              <a:latin typeface="华文楷体" panose="02010600040101010101" pitchFamily="2" charset="-122"/>
              <a:ea typeface="华文楷体" panose="02010600040101010101" pitchFamily="2" charset="-122"/>
            </a:endParaRPr>
          </a:p>
          <a:p>
            <a:r>
              <a:rPr lang="zh-CN" altLang="en-US" sz="2000" dirty="0" smtClean="0">
                <a:solidFill>
                  <a:srgbClr val="FF0000"/>
                </a:solidFill>
                <a:latin typeface="华文楷体" panose="02010600040101010101" pitchFamily="2" charset="-122"/>
                <a:ea typeface="华文楷体" panose="02010600040101010101" pitchFamily="2" charset="-122"/>
              </a:rPr>
              <a:t>条款原文：</a:t>
            </a:r>
            <a:r>
              <a:rPr lang="en-US" altLang="zh-CN" sz="2000" dirty="0" smtClean="0">
                <a:latin typeface="华文楷体" panose="02010600040101010101" pitchFamily="2" charset="-122"/>
                <a:ea typeface="华文楷体" panose="02010600040101010101" pitchFamily="2" charset="-122"/>
              </a:rPr>
              <a:t>申请认定登记的技术合同应当是依法已经生效的合同。当事人以合同书形式订立的合同，自双方当事人签字或者盖章时成立。依法成立的合同，自成立时生效。法律、行政法规规定应当办理批准、登记等手续生效的，依照其规定，在批准、登记后生效，如专利申请权转让合同、专利权转让合同等。</a:t>
            </a:r>
            <a:endParaRPr lang="en-US" altLang="zh-CN" sz="2000" dirty="0" smtClean="0">
              <a:latin typeface="华文楷体" panose="02010600040101010101" pitchFamily="2" charset="-122"/>
              <a:ea typeface="华文楷体" panose="02010600040101010101" pitchFamily="2" charset="-122"/>
            </a:endParaRPr>
          </a:p>
          <a:p>
            <a:r>
              <a:rPr lang="en-US" altLang="zh-CN" sz="2000" dirty="0" smtClean="0">
                <a:latin typeface="华文楷体" panose="02010600040101010101" pitchFamily="2" charset="-122"/>
                <a:ea typeface="华文楷体" panose="02010600040101010101" pitchFamily="2" charset="-122"/>
              </a:rPr>
              <a:t>当事人为法人的技术合同，应当有其法定代表人或者其授权的人员在合同上签名或者盖章，并加盖法人的公章或者合同专用章；当事人为自然人的技术合同，应当有其本人在合同上签名或者盖章；当事人为其他组织的合同，应当有该组织负责人在合同上签名或者盖章，并加盖组织的印章。</a:t>
            </a:r>
            <a:endParaRPr lang="en-US" altLang="zh-CN" sz="2000" dirty="0" smtClean="0">
              <a:latin typeface="华文楷体" panose="02010600040101010101" pitchFamily="2" charset="-122"/>
              <a:ea typeface="华文楷体" panose="02010600040101010101" pitchFamily="2" charset="-122"/>
            </a:endParaRPr>
          </a:p>
          <a:p>
            <a:r>
              <a:rPr lang="en-US" altLang="zh-CN" sz="2000" dirty="0" smtClean="0">
                <a:latin typeface="华文楷体" panose="02010600040101010101" pitchFamily="2" charset="-122"/>
                <a:ea typeface="华文楷体" panose="02010600040101010101" pitchFamily="2" charset="-122"/>
              </a:rPr>
              <a:t>印章不齐备或者印章与书写名称不一致的，不予登记。</a:t>
            </a:r>
            <a:endParaRPr lang="en-US" altLang="zh-CN" sz="2000" dirty="0" smtClean="0">
              <a:latin typeface="华文楷体" panose="02010600040101010101" pitchFamily="2" charset="-122"/>
              <a:ea typeface="华文楷体" panose="02010600040101010101" pitchFamily="2" charset="-122"/>
            </a:endParaRPr>
          </a:p>
          <a:p>
            <a:endParaRPr lang="en-US" altLang="zh-CN" sz="2000" dirty="0" smtClean="0">
              <a:latin typeface="华文楷体" panose="02010600040101010101" pitchFamily="2" charset="-122"/>
              <a:ea typeface="华文楷体" panose="02010600040101010101" pitchFamily="2" charset="-122"/>
            </a:endParaRPr>
          </a:p>
          <a:p>
            <a:endParaRPr lang="en-US" altLang="zh-CN" sz="2000" dirty="0" smtClean="0">
              <a:latin typeface="华文楷体" panose="02010600040101010101" pitchFamily="2" charset="-122"/>
              <a:ea typeface="华文楷体" panose="02010600040101010101" pitchFamily="2" charset="-122"/>
            </a:endParaRPr>
          </a:p>
          <a:p>
            <a:r>
              <a:rPr lang="zh-CN" altLang="en-US" sz="2000" dirty="0" smtClean="0">
                <a:solidFill>
                  <a:srgbClr val="FF0000"/>
                </a:solidFill>
                <a:latin typeface="华文楷体" panose="02010600040101010101" pitchFamily="2" charset="-122"/>
                <a:ea typeface="华文楷体" panose="02010600040101010101" pitchFamily="2" charset="-122"/>
              </a:rPr>
              <a:t>注解：申请人申报合同已经过期、申报时候还未生效；合同未盖章或者所盖公章与系统填写名称不一致。</a:t>
            </a:r>
            <a:r>
              <a:rPr lang="zh-CN" altLang="en-US" sz="2000" dirty="0" smtClean="0">
                <a:latin typeface="华文楷体" panose="02010600040101010101" pitchFamily="2" charset="-122"/>
                <a:ea typeface="华文楷体" panose="02010600040101010101" pitchFamily="2" charset="-122"/>
              </a:rPr>
              <a:t> </a:t>
            </a:r>
            <a:endParaRPr lang="en-US" altLang="zh-CN" sz="2000" dirty="0" smtClean="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 name="组合 24"/>
          <p:cNvGrpSpPr/>
          <p:nvPr/>
        </p:nvGrpSpPr>
        <p:grpSpPr>
          <a:xfrm>
            <a:off x="334416" y="269792"/>
            <a:ext cx="3132265" cy="461665"/>
            <a:chOff x="334416" y="297097"/>
            <a:chExt cx="3132265" cy="461665"/>
          </a:xfrm>
        </p:grpSpPr>
        <p:sp>
          <p:nvSpPr>
            <p:cNvPr id="26" name="矩形 25"/>
            <p:cNvSpPr/>
            <p:nvPr/>
          </p:nvSpPr>
          <p:spPr>
            <a:xfrm>
              <a:off x="460416" y="380762"/>
              <a:ext cx="252000" cy="25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27" name="矩形 26"/>
            <p:cNvSpPr/>
            <p:nvPr/>
          </p:nvSpPr>
          <p:spPr>
            <a:xfrm>
              <a:off x="334416" y="506762"/>
              <a:ext cx="252000" cy="252000"/>
            </a:xfrm>
            <a:prstGeom prst="rect">
              <a:avLst/>
            </a:prstGeom>
            <a:solidFill>
              <a:schemeClr val="tx2">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1" name="文本框 30"/>
            <p:cNvSpPr txBox="1"/>
            <p:nvPr/>
          </p:nvSpPr>
          <p:spPr>
            <a:xfrm>
              <a:off x="845401" y="297097"/>
              <a:ext cx="2621280" cy="460375"/>
            </a:xfrm>
            <a:prstGeom prst="rect">
              <a:avLst/>
            </a:prstGeom>
            <a:noFill/>
          </p:spPr>
          <p:txBody>
            <a:bodyPr wrap="none" rtlCol="0">
              <a:spAutoFit/>
            </a:bodyPr>
            <a:p>
              <a:pPr algn="l"/>
              <a:r>
                <a:rPr lang="zh-CN" altLang="en-US" sz="24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常见条款引用释义</a:t>
              </a:r>
              <a:endParaRPr lang="zh-CN" altLang="en-US" sz="24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sp>
        <p:nvSpPr>
          <p:cNvPr id="4" name="矩形 3"/>
          <p:cNvSpPr/>
          <p:nvPr/>
        </p:nvSpPr>
        <p:spPr>
          <a:xfrm>
            <a:off x="1209675" y="2345690"/>
            <a:ext cx="9773285" cy="2614930"/>
          </a:xfrm>
          <a:prstGeom prst="rect">
            <a:avLst/>
          </a:prstGeom>
        </p:spPr>
        <p:txBody>
          <a:bodyPr wrap="square" anchor="ctr">
            <a:spAutoFit/>
          </a:bodyPr>
          <a:p>
            <a:r>
              <a:rPr lang="zh-CN" altLang="en-US" sz="3200" b="1" dirty="0" smtClean="0">
                <a:solidFill>
                  <a:srgbClr val="002060"/>
                </a:solidFill>
                <a:latin typeface="华文楷体" panose="02010600040101010101" pitchFamily="2" charset="-122"/>
                <a:ea typeface="华文楷体" panose="02010600040101010101" pitchFamily="2" charset="-122"/>
              </a:rPr>
              <a:t>（六）</a:t>
            </a:r>
            <a:r>
              <a:rPr lang="zh-CN" sz="3200" b="1" dirty="0" smtClean="0">
                <a:solidFill>
                  <a:srgbClr val="002060"/>
                </a:solidFill>
                <a:latin typeface="华文楷体" panose="02010600040101010101" pitchFamily="2" charset="-122"/>
                <a:ea typeface="华文楷体" panose="02010600040101010101" pitchFamily="2" charset="-122"/>
                <a:sym typeface="+mn-ea"/>
              </a:rPr>
              <a:t>技术合同认定规则</a:t>
            </a:r>
            <a:r>
              <a:rPr sz="3200" b="1" dirty="0" smtClean="0">
                <a:solidFill>
                  <a:srgbClr val="002060"/>
                </a:solidFill>
                <a:latin typeface="华文楷体" panose="02010600040101010101" pitchFamily="2" charset="-122"/>
                <a:ea typeface="华文楷体" panose="02010600040101010101" pitchFamily="2" charset="-122"/>
                <a:sym typeface="+mn-ea"/>
              </a:rPr>
              <a:t>（第</a:t>
            </a:r>
            <a:r>
              <a:rPr lang="zh-CN" sz="3200" b="1" dirty="0" smtClean="0">
                <a:solidFill>
                  <a:srgbClr val="002060"/>
                </a:solidFill>
                <a:latin typeface="华文楷体" panose="02010600040101010101" pitchFamily="2" charset="-122"/>
                <a:ea typeface="华文楷体" panose="02010600040101010101" pitchFamily="2" charset="-122"/>
                <a:sym typeface="+mn-ea"/>
              </a:rPr>
              <a:t>九</a:t>
            </a:r>
            <a:r>
              <a:rPr sz="3200" b="1" dirty="0" smtClean="0">
                <a:solidFill>
                  <a:srgbClr val="002060"/>
                </a:solidFill>
                <a:latin typeface="华文楷体" panose="02010600040101010101" pitchFamily="2" charset="-122"/>
                <a:ea typeface="华文楷体" panose="02010600040101010101" pitchFamily="2" charset="-122"/>
                <a:sym typeface="+mn-ea"/>
              </a:rPr>
              <a:t>条）</a:t>
            </a:r>
            <a:endParaRPr sz="3200" b="1" dirty="0" smtClean="0">
              <a:solidFill>
                <a:srgbClr val="002060"/>
              </a:solidFill>
              <a:latin typeface="华文楷体" panose="02010600040101010101" pitchFamily="2" charset="-122"/>
              <a:ea typeface="华文楷体" panose="02010600040101010101" pitchFamily="2" charset="-122"/>
              <a:sym typeface="+mn-ea"/>
            </a:endParaRPr>
          </a:p>
          <a:p>
            <a:endParaRPr lang="en-US" altLang="zh-CN" sz="3200" dirty="0" smtClean="0">
              <a:latin typeface="华文楷体" panose="02010600040101010101" pitchFamily="2" charset="-122"/>
              <a:ea typeface="华文楷体" panose="02010600040101010101" pitchFamily="2" charset="-122"/>
            </a:endParaRPr>
          </a:p>
          <a:p>
            <a:r>
              <a:rPr lang="zh-CN" altLang="en-US" sz="2000" dirty="0" smtClean="0">
                <a:solidFill>
                  <a:srgbClr val="FF0000"/>
                </a:solidFill>
                <a:latin typeface="华文楷体" panose="02010600040101010101" pitchFamily="2" charset="-122"/>
                <a:ea typeface="华文楷体" panose="02010600040101010101" pitchFamily="2" charset="-122"/>
              </a:rPr>
              <a:t>条款原文：</a:t>
            </a:r>
            <a:r>
              <a:rPr lang="en-US" altLang="zh-CN" sz="2000" dirty="0" smtClean="0">
                <a:latin typeface="华文楷体" panose="02010600040101010101" pitchFamily="2" charset="-122"/>
                <a:ea typeface="华文楷体" panose="02010600040101010101" pitchFamily="2" charset="-122"/>
              </a:rPr>
              <a:t>法人、其他组织的内部职能机构或课题组订立的技术合同申请认定登记的，应当在申请认定登记时提交其法定代表人或组织负责人的书面授权证明。</a:t>
            </a:r>
            <a:endParaRPr lang="en-US" altLang="zh-CN" sz="2000" dirty="0" smtClean="0">
              <a:latin typeface="华文楷体" panose="02010600040101010101" pitchFamily="2" charset="-122"/>
              <a:ea typeface="华文楷体" panose="02010600040101010101" pitchFamily="2" charset="-122"/>
            </a:endParaRPr>
          </a:p>
          <a:p>
            <a:endParaRPr lang="en-US" altLang="zh-CN" sz="2000" dirty="0" smtClean="0">
              <a:latin typeface="华文楷体" panose="02010600040101010101" pitchFamily="2" charset="-122"/>
              <a:ea typeface="华文楷体" panose="02010600040101010101" pitchFamily="2" charset="-122"/>
            </a:endParaRPr>
          </a:p>
          <a:p>
            <a:endParaRPr lang="en-US" altLang="zh-CN" sz="2000" dirty="0" smtClean="0">
              <a:latin typeface="华文楷体" panose="02010600040101010101" pitchFamily="2" charset="-122"/>
              <a:ea typeface="华文楷体" panose="02010600040101010101" pitchFamily="2" charset="-122"/>
            </a:endParaRPr>
          </a:p>
          <a:p>
            <a:r>
              <a:rPr lang="zh-CN" altLang="en-US" sz="2000" dirty="0" smtClean="0">
                <a:solidFill>
                  <a:srgbClr val="FF0000"/>
                </a:solidFill>
                <a:latin typeface="华文楷体" panose="02010600040101010101" pitchFamily="2" charset="-122"/>
                <a:ea typeface="华文楷体" panose="02010600040101010101" pitchFamily="2" charset="-122"/>
              </a:rPr>
              <a:t>注解：申请人为某单位内部职能部门签订的合同，未提交授权委托书</a:t>
            </a:r>
            <a:r>
              <a:rPr lang="zh-CN" altLang="en-US" sz="2000" dirty="0" smtClean="0">
                <a:latin typeface="华文楷体" panose="02010600040101010101" pitchFamily="2" charset="-122"/>
                <a:ea typeface="华文楷体" panose="02010600040101010101" pitchFamily="2" charset="-122"/>
              </a:rPr>
              <a:t> </a:t>
            </a:r>
            <a:endParaRPr lang="en-US" altLang="zh-CN" sz="2000" dirty="0" smtClean="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 name="组合 24"/>
          <p:cNvGrpSpPr/>
          <p:nvPr/>
        </p:nvGrpSpPr>
        <p:grpSpPr>
          <a:xfrm>
            <a:off x="334416" y="269792"/>
            <a:ext cx="3132265" cy="461665"/>
            <a:chOff x="334416" y="297097"/>
            <a:chExt cx="3132265" cy="461665"/>
          </a:xfrm>
        </p:grpSpPr>
        <p:sp>
          <p:nvSpPr>
            <p:cNvPr id="26" name="矩形 25"/>
            <p:cNvSpPr/>
            <p:nvPr/>
          </p:nvSpPr>
          <p:spPr>
            <a:xfrm>
              <a:off x="460416" y="380762"/>
              <a:ext cx="252000" cy="25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27" name="矩形 26"/>
            <p:cNvSpPr/>
            <p:nvPr/>
          </p:nvSpPr>
          <p:spPr>
            <a:xfrm>
              <a:off x="334416" y="506762"/>
              <a:ext cx="252000" cy="252000"/>
            </a:xfrm>
            <a:prstGeom prst="rect">
              <a:avLst/>
            </a:prstGeom>
            <a:solidFill>
              <a:schemeClr val="tx2">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1" name="文本框 30"/>
            <p:cNvSpPr txBox="1"/>
            <p:nvPr/>
          </p:nvSpPr>
          <p:spPr>
            <a:xfrm>
              <a:off x="845401" y="297097"/>
              <a:ext cx="2621280" cy="460375"/>
            </a:xfrm>
            <a:prstGeom prst="rect">
              <a:avLst/>
            </a:prstGeom>
            <a:noFill/>
          </p:spPr>
          <p:txBody>
            <a:bodyPr wrap="none" rtlCol="0">
              <a:spAutoFit/>
            </a:bodyPr>
            <a:p>
              <a:pPr algn="l"/>
              <a:r>
                <a:rPr lang="zh-CN" altLang="en-US" sz="24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常见条款引用释义</a:t>
              </a:r>
              <a:endParaRPr lang="zh-CN" altLang="en-US" sz="24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sp>
        <p:nvSpPr>
          <p:cNvPr id="4" name="矩形 3"/>
          <p:cNvSpPr/>
          <p:nvPr/>
        </p:nvSpPr>
        <p:spPr>
          <a:xfrm>
            <a:off x="1209675" y="1576070"/>
            <a:ext cx="9773285" cy="4154170"/>
          </a:xfrm>
          <a:prstGeom prst="rect">
            <a:avLst/>
          </a:prstGeom>
        </p:spPr>
        <p:txBody>
          <a:bodyPr wrap="square" anchor="ctr">
            <a:spAutoFit/>
          </a:bodyPr>
          <a:p>
            <a:r>
              <a:rPr lang="zh-CN" altLang="en-US" sz="3200" b="1" dirty="0" smtClean="0">
                <a:solidFill>
                  <a:srgbClr val="002060"/>
                </a:solidFill>
                <a:latin typeface="华文楷体" panose="02010600040101010101" pitchFamily="2" charset="-122"/>
                <a:ea typeface="华文楷体" panose="02010600040101010101" pitchFamily="2" charset="-122"/>
              </a:rPr>
              <a:t>（七）</a:t>
            </a:r>
            <a:r>
              <a:rPr lang="zh-CN" sz="3200" b="1" dirty="0" smtClean="0">
                <a:solidFill>
                  <a:srgbClr val="002060"/>
                </a:solidFill>
                <a:latin typeface="华文楷体" panose="02010600040101010101" pitchFamily="2" charset="-122"/>
                <a:ea typeface="华文楷体" panose="02010600040101010101" pitchFamily="2" charset="-122"/>
                <a:sym typeface="+mn-ea"/>
              </a:rPr>
              <a:t>技术合同认定规则</a:t>
            </a:r>
            <a:r>
              <a:rPr sz="3200" b="1" dirty="0" smtClean="0">
                <a:solidFill>
                  <a:srgbClr val="002060"/>
                </a:solidFill>
                <a:latin typeface="华文楷体" panose="02010600040101010101" pitchFamily="2" charset="-122"/>
                <a:ea typeface="华文楷体" panose="02010600040101010101" pitchFamily="2" charset="-122"/>
                <a:sym typeface="+mn-ea"/>
              </a:rPr>
              <a:t>（第</a:t>
            </a:r>
            <a:r>
              <a:rPr lang="zh-CN" sz="3200" b="1" dirty="0" smtClean="0">
                <a:solidFill>
                  <a:srgbClr val="002060"/>
                </a:solidFill>
                <a:latin typeface="华文楷体" panose="02010600040101010101" pitchFamily="2" charset="-122"/>
                <a:ea typeface="华文楷体" panose="02010600040101010101" pitchFamily="2" charset="-122"/>
                <a:sym typeface="+mn-ea"/>
              </a:rPr>
              <a:t>十五</a:t>
            </a:r>
            <a:r>
              <a:rPr sz="3200" b="1" dirty="0" smtClean="0">
                <a:solidFill>
                  <a:srgbClr val="002060"/>
                </a:solidFill>
                <a:latin typeface="华文楷体" panose="02010600040101010101" pitchFamily="2" charset="-122"/>
                <a:ea typeface="华文楷体" panose="02010600040101010101" pitchFamily="2" charset="-122"/>
                <a:sym typeface="+mn-ea"/>
              </a:rPr>
              <a:t>条）</a:t>
            </a:r>
            <a:endParaRPr sz="3200" b="1" dirty="0" smtClean="0">
              <a:solidFill>
                <a:srgbClr val="002060"/>
              </a:solidFill>
              <a:latin typeface="华文楷体" panose="02010600040101010101" pitchFamily="2" charset="-122"/>
              <a:ea typeface="华文楷体" panose="02010600040101010101" pitchFamily="2" charset="-122"/>
              <a:sym typeface="+mn-ea"/>
            </a:endParaRPr>
          </a:p>
          <a:p>
            <a:endParaRPr lang="en-US" altLang="zh-CN" sz="3200" dirty="0" smtClean="0">
              <a:latin typeface="华文楷体" panose="02010600040101010101" pitchFamily="2" charset="-122"/>
              <a:ea typeface="华文楷体" panose="02010600040101010101" pitchFamily="2" charset="-122"/>
            </a:endParaRPr>
          </a:p>
          <a:p>
            <a:r>
              <a:rPr lang="zh-CN" altLang="en-US" sz="2000" dirty="0" smtClean="0">
                <a:solidFill>
                  <a:srgbClr val="FF0000"/>
                </a:solidFill>
                <a:latin typeface="华文楷体" panose="02010600040101010101" pitchFamily="2" charset="-122"/>
                <a:ea typeface="华文楷体" panose="02010600040101010101" pitchFamily="2" charset="-122"/>
              </a:rPr>
              <a:t>条款原文：</a:t>
            </a:r>
            <a:r>
              <a:rPr lang="en-US" altLang="zh-CN" sz="2000" dirty="0" smtClean="0">
                <a:latin typeface="华文楷体" panose="02010600040101010101" pitchFamily="2" charset="-122"/>
                <a:ea typeface="华文楷体" panose="02010600040101010101" pitchFamily="2" charset="-122"/>
              </a:rPr>
              <a:t>申请认定登记的技术合同下列主要条款不明确的，不予登记：</a:t>
            </a:r>
            <a:endParaRPr lang="en-US" altLang="zh-CN" sz="2000" dirty="0" smtClean="0">
              <a:latin typeface="华文楷体" panose="02010600040101010101" pitchFamily="2" charset="-122"/>
              <a:ea typeface="华文楷体" panose="02010600040101010101" pitchFamily="2" charset="-122"/>
            </a:endParaRPr>
          </a:p>
          <a:p>
            <a:r>
              <a:rPr lang="en-US" altLang="zh-CN" sz="2000" dirty="0" smtClean="0">
                <a:latin typeface="华文楷体" panose="02010600040101010101" pitchFamily="2" charset="-122"/>
                <a:ea typeface="华文楷体" panose="02010600040101010101" pitchFamily="2" charset="-122"/>
              </a:rPr>
              <a:t>(一)合同主体不明确的；</a:t>
            </a:r>
            <a:endParaRPr lang="en-US" altLang="zh-CN" sz="2000" dirty="0" smtClean="0">
              <a:latin typeface="华文楷体" panose="02010600040101010101" pitchFamily="2" charset="-122"/>
              <a:ea typeface="华文楷体" panose="02010600040101010101" pitchFamily="2" charset="-122"/>
            </a:endParaRPr>
          </a:p>
          <a:p>
            <a:r>
              <a:rPr lang="en-US" altLang="zh-CN" sz="2000" dirty="0" smtClean="0">
                <a:latin typeface="华文楷体" panose="02010600040101010101" pitchFamily="2" charset="-122"/>
                <a:ea typeface="华文楷体" panose="02010600040101010101" pitchFamily="2" charset="-122"/>
              </a:rPr>
              <a:t>(二)合同标的不明确，不能使登记人员了解其技术内容的；</a:t>
            </a:r>
            <a:endParaRPr lang="en-US" altLang="zh-CN" sz="2000" dirty="0" smtClean="0">
              <a:latin typeface="华文楷体" panose="02010600040101010101" pitchFamily="2" charset="-122"/>
              <a:ea typeface="华文楷体" panose="02010600040101010101" pitchFamily="2" charset="-122"/>
            </a:endParaRPr>
          </a:p>
          <a:p>
            <a:r>
              <a:rPr lang="en-US" altLang="zh-CN" sz="2000" dirty="0" smtClean="0">
                <a:latin typeface="华文楷体" panose="02010600040101010101" pitchFamily="2" charset="-122"/>
                <a:ea typeface="华文楷体" panose="02010600040101010101" pitchFamily="2" charset="-122"/>
              </a:rPr>
              <a:t>(三)合同价款、报酬、使用费等约定不明确的。</a:t>
            </a:r>
            <a:endParaRPr lang="en-US" altLang="zh-CN" sz="2000" dirty="0" smtClean="0">
              <a:latin typeface="华文楷体" panose="02010600040101010101" pitchFamily="2" charset="-122"/>
              <a:ea typeface="华文楷体" panose="02010600040101010101" pitchFamily="2" charset="-122"/>
            </a:endParaRPr>
          </a:p>
          <a:p>
            <a:endParaRPr lang="en-US" altLang="zh-CN" sz="2000" dirty="0" smtClean="0">
              <a:latin typeface="华文楷体" panose="02010600040101010101" pitchFamily="2" charset="-122"/>
              <a:ea typeface="华文楷体" panose="02010600040101010101" pitchFamily="2" charset="-122"/>
            </a:endParaRPr>
          </a:p>
          <a:p>
            <a:endParaRPr lang="en-US" altLang="zh-CN" sz="2000" dirty="0" smtClean="0">
              <a:latin typeface="华文楷体" panose="02010600040101010101" pitchFamily="2" charset="-122"/>
              <a:ea typeface="华文楷体" panose="02010600040101010101" pitchFamily="2" charset="-122"/>
            </a:endParaRPr>
          </a:p>
          <a:p>
            <a:r>
              <a:rPr lang="zh-CN" altLang="en-US" sz="2000" dirty="0" smtClean="0">
                <a:solidFill>
                  <a:srgbClr val="FF0000"/>
                </a:solidFill>
                <a:latin typeface="华文楷体" panose="02010600040101010101" pitchFamily="2" charset="-122"/>
                <a:ea typeface="华文楷体" panose="02010600040101010101" pitchFamily="2" charset="-122"/>
              </a:rPr>
              <a:t>注解：合同申报主体不正确，多主体、少主体或者系统主体填报名称与合同文本不一致；合同的技术内容太少，不能使登记员了解具体内容的，开发合同的情形居多；价款不明的情形，合同价款与系统填报不一样、合同无具体金额、合同金额大小写填报不一致等等情况。</a:t>
            </a:r>
            <a:r>
              <a:rPr lang="zh-CN" altLang="en-US" sz="2000" dirty="0" smtClean="0">
                <a:latin typeface="华文楷体" panose="02010600040101010101" pitchFamily="2" charset="-122"/>
                <a:ea typeface="华文楷体" panose="02010600040101010101" pitchFamily="2" charset="-122"/>
              </a:rPr>
              <a:t> </a:t>
            </a:r>
            <a:endParaRPr lang="en-US" altLang="zh-CN" sz="2000" dirty="0" smtClean="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矩形 213"/>
          <p:cNvSpPr/>
          <p:nvPr/>
        </p:nvSpPr>
        <p:spPr>
          <a:xfrm>
            <a:off x="1" y="0"/>
            <a:ext cx="12191999" cy="6858000"/>
          </a:xfrm>
          <a:prstGeom prst="rect">
            <a:avLst/>
          </a:prstGeom>
          <a:blipFill dpi="0" rotWithShape="1">
            <a:blip r:embed="rId1" cstate="print">
              <a:alphaModFix amt="3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0" y="2328545"/>
            <a:ext cx="3952875" cy="22015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06705" y="301625"/>
            <a:ext cx="11578590" cy="6254750"/>
          </a:xfrm>
          <a:prstGeom prst="rect">
            <a:avLst/>
          </a:prstGeom>
          <a:no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306705" y="2328545"/>
            <a:ext cx="0" cy="22225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斜纹 11"/>
          <p:cNvSpPr/>
          <p:nvPr/>
        </p:nvSpPr>
        <p:spPr>
          <a:xfrm>
            <a:off x="222885" y="210185"/>
            <a:ext cx="792000" cy="793750"/>
          </a:xfrm>
          <a:prstGeom prst="diagStripe">
            <a:avLst>
              <a:gd name="adj" fmla="val 6336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斜纹 14"/>
          <p:cNvSpPr/>
          <p:nvPr/>
        </p:nvSpPr>
        <p:spPr>
          <a:xfrm flipH="1" flipV="1">
            <a:off x="11181080" y="5851525"/>
            <a:ext cx="792000" cy="793750"/>
          </a:xfrm>
          <a:prstGeom prst="diagStripe">
            <a:avLst>
              <a:gd name="adj" fmla="val 6336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直角三角形 15"/>
          <p:cNvSpPr/>
          <p:nvPr/>
        </p:nvSpPr>
        <p:spPr>
          <a:xfrm flipH="1">
            <a:off x="924560" y="211455"/>
            <a:ext cx="90000" cy="90000"/>
          </a:xfrm>
          <a:prstGeom prst="rtTriangle">
            <a:avLst/>
          </a:prstGeom>
          <a:solidFill>
            <a:srgbClr val="2D78D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直角三角形 16"/>
          <p:cNvSpPr/>
          <p:nvPr/>
        </p:nvSpPr>
        <p:spPr>
          <a:xfrm flipH="1">
            <a:off x="222885" y="913765"/>
            <a:ext cx="90000" cy="90000"/>
          </a:xfrm>
          <a:prstGeom prst="rtTriangle">
            <a:avLst/>
          </a:prstGeom>
          <a:solidFill>
            <a:srgbClr val="2D78D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flipV="1">
            <a:off x="11882755" y="5851525"/>
            <a:ext cx="90000" cy="90000"/>
          </a:xfrm>
          <a:prstGeom prst="rtTriangle">
            <a:avLst/>
          </a:prstGeom>
          <a:solidFill>
            <a:srgbClr val="2D78D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直角三角形 19"/>
          <p:cNvSpPr/>
          <p:nvPr/>
        </p:nvSpPr>
        <p:spPr>
          <a:xfrm flipV="1">
            <a:off x="11181080" y="6555105"/>
            <a:ext cx="90000" cy="90000"/>
          </a:xfrm>
          <a:prstGeom prst="rtTriangle">
            <a:avLst/>
          </a:prstGeom>
          <a:solidFill>
            <a:srgbClr val="2D78D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a:endCxn id="16" idx="2"/>
          </p:cNvCxnSpPr>
          <p:nvPr/>
        </p:nvCxnSpPr>
        <p:spPr>
          <a:xfrm flipV="1">
            <a:off x="313055" y="301625"/>
            <a:ext cx="701675" cy="70231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11183620" y="5851525"/>
            <a:ext cx="701675" cy="70231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818881" y="3202686"/>
            <a:ext cx="2926080" cy="645160"/>
          </a:xfrm>
          <a:prstGeom prst="rect">
            <a:avLst/>
          </a:prstGeom>
        </p:spPr>
        <p:txBody>
          <a:bodyPr wrap="none">
            <a:spAutoFit/>
          </a:bodyPr>
          <a:lstStyle/>
          <a:p>
            <a:r>
              <a:rPr lang="zh-CN" altLang="en-US" sz="3600" b="1" dirty="0">
                <a:solidFill>
                  <a:schemeClr val="accent1">
                    <a:lumMod val="75000"/>
                  </a:schemeClr>
                </a:solidFill>
                <a:latin typeface="微软雅黑" panose="020B0503020204020204" pitchFamily="34" charset="-122"/>
                <a:ea typeface="微软雅黑" panose="020B0503020204020204" pitchFamily="34" charset="-122"/>
              </a:rPr>
              <a:t>技术合同</a:t>
            </a:r>
            <a:r>
              <a:rPr lang="zh-CN" altLang="en-US" sz="3600" b="1" dirty="0">
                <a:solidFill>
                  <a:schemeClr val="accent1">
                    <a:lumMod val="75000"/>
                  </a:schemeClr>
                </a:solidFill>
                <a:latin typeface="微软雅黑" panose="020B0503020204020204" pitchFamily="34" charset="-122"/>
                <a:ea typeface="微软雅黑" panose="020B0503020204020204" pitchFamily="34" charset="-122"/>
              </a:rPr>
              <a:t>类型</a:t>
            </a:r>
            <a:endParaRPr lang="zh-CN" altLang="en-US" sz="36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783492" y="2216036"/>
            <a:ext cx="1329690" cy="7683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chemeClr val="accent1">
                    <a:lumMod val="75000"/>
                  </a:schemeClr>
                </a:solidFill>
                <a:effectLst/>
                <a:uLnTx/>
                <a:uFillTx/>
                <a:latin typeface="Calibri" panose="020F0502020204030204" charset="0"/>
                <a:ea typeface="等线" panose="02010600030101010101" charset="-122"/>
                <a:cs typeface="Calibri" panose="020F0502020204030204" charset="0"/>
              </a:rPr>
              <a:t>NO.1</a:t>
            </a:r>
            <a:endParaRPr kumimoji="0" lang="en-US" altLang="zh-CN" sz="4400" b="0" i="0" u="none" strike="noStrike" kern="1200" cap="none" spc="0" normalizeH="0" baseline="0" noProof="0" dirty="0">
              <a:ln>
                <a:noFill/>
              </a:ln>
              <a:solidFill>
                <a:schemeClr val="accent1">
                  <a:lumMod val="75000"/>
                </a:schemeClr>
              </a:solidFill>
              <a:effectLst/>
              <a:uLnTx/>
              <a:uFillTx/>
              <a:latin typeface="Calibri" panose="020F0502020204030204" charset="0"/>
              <a:ea typeface="等线" panose="02010600030101010101" charset="-122"/>
              <a:cs typeface="Calibri" panose="020F0502020204030204" charset="0"/>
            </a:endParaRPr>
          </a:p>
        </p:txBody>
      </p:sp>
      <p:sp>
        <p:nvSpPr>
          <p:cNvPr id="5" name="矩形 4"/>
          <p:cNvSpPr/>
          <p:nvPr/>
        </p:nvSpPr>
        <p:spPr>
          <a:xfrm>
            <a:off x="4056380" y="2327910"/>
            <a:ext cx="206375" cy="22015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 name="组合 24"/>
          <p:cNvGrpSpPr/>
          <p:nvPr/>
        </p:nvGrpSpPr>
        <p:grpSpPr>
          <a:xfrm>
            <a:off x="334416" y="269792"/>
            <a:ext cx="3132265" cy="461665"/>
            <a:chOff x="334416" y="297097"/>
            <a:chExt cx="3132265" cy="461665"/>
          </a:xfrm>
        </p:grpSpPr>
        <p:sp>
          <p:nvSpPr>
            <p:cNvPr id="26" name="矩形 25"/>
            <p:cNvSpPr/>
            <p:nvPr/>
          </p:nvSpPr>
          <p:spPr>
            <a:xfrm>
              <a:off x="460416" y="380762"/>
              <a:ext cx="252000" cy="25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27" name="矩形 26"/>
            <p:cNvSpPr/>
            <p:nvPr/>
          </p:nvSpPr>
          <p:spPr>
            <a:xfrm>
              <a:off x="334416" y="506762"/>
              <a:ext cx="252000" cy="252000"/>
            </a:xfrm>
            <a:prstGeom prst="rect">
              <a:avLst/>
            </a:prstGeom>
            <a:solidFill>
              <a:schemeClr val="tx2">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1" name="文本框 30"/>
            <p:cNvSpPr txBox="1"/>
            <p:nvPr/>
          </p:nvSpPr>
          <p:spPr>
            <a:xfrm>
              <a:off x="845401" y="297097"/>
              <a:ext cx="2621280" cy="460375"/>
            </a:xfrm>
            <a:prstGeom prst="rect">
              <a:avLst/>
            </a:prstGeom>
            <a:noFill/>
          </p:spPr>
          <p:txBody>
            <a:bodyPr wrap="none" rtlCol="0">
              <a:spAutoFit/>
            </a:bodyPr>
            <a:p>
              <a:pPr algn="l"/>
              <a:r>
                <a:rPr lang="zh-CN" altLang="en-US" sz="24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rPr>
                <a:t>常见条款引用释义</a:t>
              </a:r>
              <a:endParaRPr lang="zh-CN" altLang="en-US" sz="2400" dirty="0">
                <a:solidFill>
                  <a:schemeClr val="tx1">
                    <a:lumMod val="85000"/>
                    <a:lumOff val="15000"/>
                  </a:schemeClr>
                </a:solidFill>
                <a:latin typeface="思源宋体 CN Heavy" panose="02020900000000000000" pitchFamily="18" charset="-122"/>
                <a:ea typeface="思源宋体 CN Heavy" panose="02020900000000000000" pitchFamily="18" charset="-122"/>
                <a:cs typeface="+mn-ea"/>
                <a:sym typeface="+mn-lt"/>
              </a:endParaRPr>
            </a:p>
          </p:txBody>
        </p:sp>
      </p:grpSp>
      <p:sp>
        <p:nvSpPr>
          <p:cNvPr id="4" name="矩形 3"/>
          <p:cNvSpPr/>
          <p:nvPr/>
        </p:nvSpPr>
        <p:spPr>
          <a:xfrm>
            <a:off x="1209675" y="1730058"/>
            <a:ext cx="9773285" cy="3846195"/>
          </a:xfrm>
          <a:prstGeom prst="rect">
            <a:avLst/>
          </a:prstGeom>
        </p:spPr>
        <p:txBody>
          <a:bodyPr wrap="square" anchor="ctr">
            <a:spAutoFit/>
          </a:bodyPr>
          <a:p>
            <a:r>
              <a:rPr lang="zh-CN" altLang="en-US" sz="3200" b="1" dirty="0" smtClean="0">
                <a:solidFill>
                  <a:srgbClr val="002060"/>
                </a:solidFill>
                <a:latin typeface="华文楷体" panose="02010600040101010101" pitchFamily="2" charset="-122"/>
                <a:ea typeface="华文楷体" panose="02010600040101010101" pitchFamily="2" charset="-122"/>
              </a:rPr>
              <a:t>（八）</a:t>
            </a:r>
            <a:r>
              <a:rPr lang="zh-CN" sz="3200" b="1" dirty="0" smtClean="0">
                <a:solidFill>
                  <a:srgbClr val="002060"/>
                </a:solidFill>
                <a:latin typeface="华文楷体" panose="02010600040101010101" pitchFamily="2" charset="-122"/>
                <a:ea typeface="华文楷体" panose="02010600040101010101" pitchFamily="2" charset="-122"/>
                <a:sym typeface="+mn-ea"/>
              </a:rPr>
              <a:t>技术合同认定规则</a:t>
            </a:r>
            <a:r>
              <a:rPr sz="3200" b="1" dirty="0" smtClean="0">
                <a:solidFill>
                  <a:srgbClr val="002060"/>
                </a:solidFill>
                <a:latin typeface="华文楷体" panose="02010600040101010101" pitchFamily="2" charset="-122"/>
                <a:ea typeface="华文楷体" panose="02010600040101010101" pitchFamily="2" charset="-122"/>
                <a:sym typeface="+mn-ea"/>
              </a:rPr>
              <a:t>（第</a:t>
            </a:r>
            <a:r>
              <a:rPr lang="zh-CN" sz="3200" b="1" dirty="0" smtClean="0">
                <a:solidFill>
                  <a:srgbClr val="002060"/>
                </a:solidFill>
                <a:latin typeface="华文楷体" panose="02010600040101010101" pitchFamily="2" charset="-122"/>
                <a:ea typeface="华文楷体" panose="02010600040101010101" pitchFamily="2" charset="-122"/>
                <a:sym typeface="+mn-ea"/>
              </a:rPr>
              <a:t>二十九</a:t>
            </a:r>
            <a:r>
              <a:rPr sz="3200" b="1" dirty="0" smtClean="0">
                <a:solidFill>
                  <a:srgbClr val="002060"/>
                </a:solidFill>
                <a:latin typeface="华文楷体" panose="02010600040101010101" pitchFamily="2" charset="-122"/>
                <a:ea typeface="华文楷体" panose="02010600040101010101" pitchFamily="2" charset="-122"/>
                <a:sym typeface="+mn-ea"/>
              </a:rPr>
              <a:t>条）</a:t>
            </a:r>
            <a:endParaRPr sz="3200" b="1" dirty="0" smtClean="0">
              <a:solidFill>
                <a:srgbClr val="002060"/>
              </a:solidFill>
              <a:latin typeface="华文楷体" panose="02010600040101010101" pitchFamily="2" charset="-122"/>
              <a:ea typeface="华文楷体" panose="02010600040101010101" pitchFamily="2" charset="-122"/>
              <a:sym typeface="+mn-ea"/>
            </a:endParaRPr>
          </a:p>
          <a:p>
            <a:endParaRPr lang="en-US" altLang="zh-CN" sz="3200" dirty="0" smtClean="0">
              <a:latin typeface="华文楷体" panose="02010600040101010101" pitchFamily="2" charset="-122"/>
              <a:ea typeface="华文楷体" panose="02010600040101010101" pitchFamily="2" charset="-122"/>
            </a:endParaRPr>
          </a:p>
          <a:p>
            <a:r>
              <a:rPr lang="zh-CN" altLang="en-US" sz="2000" dirty="0" smtClean="0">
                <a:solidFill>
                  <a:srgbClr val="FF0000"/>
                </a:solidFill>
                <a:latin typeface="华文楷体" panose="02010600040101010101" pitchFamily="2" charset="-122"/>
                <a:ea typeface="华文楷体" panose="02010600040101010101" pitchFamily="2" charset="-122"/>
              </a:rPr>
              <a:t>条款原文：</a:t>
            </a:r>
            <a:r>
              <a:rPr lang="en-US" altLang="zh-CN" sz="2000" dirty="0" smtClean="0">
                <a:latin typeface="华文楷体" panose="02010600040101010101" pitchFamily="2" charset="-122"/>
                <a:ea typeface="华文楷体" panose="02010600040101010101" pitchFamily="2" charset="-122"/>
              </a:rPr>
              <a:t>申请认定登记的技术合同，其标的涉及专利申请权、专利权、植物新品种权、集成电路布图设计权的，当事人应当提交相应的知识产权权利证书复印件。无相应证书复印件或者在有关知识产权终止、被宣告无效后申请认定登记的，不予登记。</a:t>
            </a:r>
            <a:endParaRPr lang="en-US" altLang="zh-CN" sz="2000" dirty="0" smtClean="0">
              <a:latin typeface="华文楷体" panose="02010600040101010101" pitchFamily="2" charset="-122"/>
              <a:ea typeface="华文楷体" panose="02010600040101010101" pitchFamily="2" charset="-122"/>
            </a:endParaRPr>
          </a:p>
          <a:p>
            <a:r>
              <a:rPr lang="en-US" altLang="zh-CN" sz="2000" dirty="0" smtClean="0">
                <a:latin typeface="华文楷体" panose="02010600040101010101" pitchFamily="2" charset="-122"/>
                <a:ea typeface="华文楷体" panose="02010600040101010101" pitchFamily="2" charset="-122"/>
              </a:rPr>
              <a:t>申请认定登记的技术合同，其标的涉及计算机软件著作权的，可以提示当事人提供计算机软件著作权登记证明的复印件。</a:t>
            </a:r>
            <a:endParaRPr lang="en-US" altLang="zh-CN" sz="2000" dirty="0" smtClean="0">
              <a:latin typeface="华文楷体" panose="02010600040101010101" pitchFamily="2" charset="-122"/>
              <a:ea typeface="华文楷体" panose="02010600040101010101" pitchFamily="2" charset="-122"/>
            </a:endParaRPr>
          </a:p>
          <a:p>
            <a:endParaRPr lang="en-US" altLang="zh-CN" sz="2000" dirty="0" smtClean="0">
              <a:latin typeface="华文楷体" panose="02010600040101010101" pitchFamily="2" charset="-122"/>
              <a:ea typeface="华文楷体" panose="02010600040101010101" pitchFamily="2" charset="-122"/>
            </a:endParaRPr>
          </a:p>
          <a:p>
            <a:endParaRPr lang="en-US" altLang="zh-CN" sz="2000" dirty="0" smtClean="0">
              <a:latin typeface="华文楷体" panose="02010600040101010101" pitchFamily="2" charset="-122"/>
              <a:ea typeface="华文楷体" panose="02010600040101010101" pitchFamily="2" charset="-122"/>
            </a:endParaRPr>
          </a:p>
          <a:p>
            <a:r>
              <a:rPr lang="zh-CN" altLang="en-US" sz="2000" dirty="0" smtClean="0">
                <a:solidFill>
                  <a:srgbClr val="FF0000"/>
                </a:solidFill>
                <a:latin typeface="华文楷体" panose="02010600040101010101" pitchFamily="2" charset="-122"/>
                <a:ea typeface="华文楷体" panose="02010600040101010101" pitchFamily="2" charset="-122"/>
              </a:rPr>
              <a:t>注解：这条多用于转让合同的认定登记，申请人提交合同文本中涉及上述标的的但是没有上传上述标的的相关证书。</a:t>
            </a:r>
            <a:r>
              <a:rPr lang="zh-CN" altLang="en-US" sz="2000" dirty="0" smtClean="0">
                <a:latin typeface="华文楷体" panose="02010600040101010101" pitchFamily="2" charset="-122"/>
                <a:ea typeface="华文楷体" panose="02010600040101010101" pitchFamily="2" charset="-122"/>
              </a:rPr>
              <a:t> </a:t>
            </a:r>
            <a:endParaRPr lang="en-US" altLang="zh-CN" sz="2000" dirty="0" smtClean="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占位符 45"/>
          <p:cNvSpPr>
            <a:spLocks noGrp="1"/>
          </p:cNvSpPr>
          <p:nvPr/>
        </p:nvSpPr>
        <p:spPr>
          <a:xfrm>
            <a:off x="1050925" y="2250440"/>
            <a:ext cx="3449955" cy="875665"/>
          </a:xfrm>
          <a:prstGeom prst="rect">
            <a:avLst/>
          </a:prstGeom>
          <a:effectLst/>
        </p:spPr>
        <p:txBody>
          <a:bodyPr vert="horz" lIns="101600" tIns="38100" rIns="76200" bIns="38100" rtlCol="0" anchor="t" anchorCtr="0">
            <a:noAutofit/>
          </a:bodyPr>
          <a:lstStyle>
            <a:lvl1pPr marL="0" indent="0" algn="r" eaLnBrk="1" fontAlgn="auto" latinLnBrk="0" hangingPunct="1">
              <a:lnSpc>
                <a:spcPct val="140000"/>
              </a:lnSpc>
              <a:spcAft>
                <a:spcPts val="0"/>
              </a:spcAft>
              <a:buNone/>
              <a:defRPr sz="1200" b="0" u="none" strike="noStrike" kern="1200" cap="none" spc="200" normalizeH="0" baseline="0">
                <a:solidFill>
                  <a:srgbClr val="242F35"/>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lgn="l"/>
            <a:r>
              <a:rPr lang="zh-CN" altLang="en-US" sz="2000" noProof="1">
                <a:solidFill>
                  <a:schemeClr val="tx1"/>
                </a:solidFill>
              </a:rPr>
              <a:t>技术合同是当事人就技术</a:t>
            </a:r>
            <a:r>
              <a:rPr lang="zh-CN" altLang="en-US" sz="2000" b="1" noProof="1">
                <a:solidFill>
                  <a:srgbClr val="00B0F0"/>
                </a:solidFill>
              </a:rPr>
              <a:t>开发、转让、许可、咨询</a:t>
            </a:r>
            <a:r>
              <a:rPr lang="zh-CN" altLang="en-US" sz="2000" noProof="1">
                <a:solidFill>
                  <a:schemeClr val="tx1"/>
                </a:solidFill>
              </a:rPr>
              <a:t>或者</a:t>
            </a:r>
            <a:r>
              <a:rPr lang="zh-CN" altLang="en-US" sz="2000" b="1" noProof="1">
                <a:solidFill>
                  <a:srgbClr val="00B0F0"/>
                </a:solidFill>
              </a:rPr>
              <a:t>服务</a:t>
            </a:r>
            <a:r>
              <a:rPr lang="zh-CN" altLang="en-US" sz="2000" noProof="1">
                <a:solidFill>
                  <a:schemeClr val="tx1"/>
                </a:solidFill>
              </a:rPr>
              <a:t>订立的确立相互之间权利和义务的合同。</a:t>
            </a:r>
            <a:endParaRPr lang="zh-CN" altLang="en-US" sz="2000" strike="noStrike" noProof="1">
              <a:solidFill>
                <a:schemeClr val="tx1"/>
              </a:solidFill>
            </a:endParaRPr>
          </a:p>
        </p:txBody>
      </p:sp>
      <p:sp>
        <p:nvSpPr>
          <p:cNvPr id="54" name="泪滴形 53"/>
          <p:cNvSpPr/>
          <p:nvPr/>
        </p:nvSpPr>
        <p:spPr>
          <a:xfrm>
            <a:off x="6336664" y="2046604"/>
            <a:ext cx="1007745" cy="1007745"/>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泪滴形 54"/>
          <p:cNvSpPr/>
          <p:nvPr/>
        </p:nvSpPr>
        <p:spPr>
          <a:xfrm flipH="1">
            <a:off x="4759745" y="2693987"/>
            <a:ext cx="1007745" cy="1007745"/>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泪滴形 55"/>
          <p:cNvSpPr/>
          <p:nvPr/>
        </p:nvSpPr>
        <p:spPr>
          <a:xfrm flipV="1">
            <a:off x="6330950" y="3771265"/>
            <a:ext cx="1007745" cy="1007745"/>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815204" y="2765742"/>
            <a:ext cx="864235" cy="864235"/>
          </a:xfrm>
          <a:prstGeom prst="ellipse">
            <a:avLst/>
          </a:prstGeom>
          <a:solidFill>
            <a:schemeClr val="bg1"/>
          </a:solidFill>
          <a:ln>
            <a:noFill/>
          </a:ln>
          <a:effectLst>
            <a:outerShdw blurRad="254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定义</a:t>
            </a:r>
            <a:endParaRPr lang="zh-CN" altLang="en-US" dirty="0">
              <a:solidFill>
                <a:schemeClr val="tx1"/>
              </a:solidFill>
            </a:endParaRPr>
          </a:p>
        </p:txBody>
      </p:sp>
      <p:sp>
        <p:nvSpPr>
          <p:cNvPr id="12" name="椭圆 11"/>
          <p:cNvSpPr/>
          <p:nvPr/>
        </p:nvSpPr>
        <p:spPr>
          <a:xfrm>
            <a:off x="6408420" y="2118360"/>
            <a:ext cx="864235" cy="864235"/>
          </a:xfrm>
          <a:prstGeom prst="ellipse">
            <a:avLst/>
          </a:prstGeom>
          <a:solidFill>
            <a:schemeClr val="bg1"/>
          </a:solidFill>
          <a:ln>
            <a:noFill/>
          </a:ln>
          <a:effectLst>
            <a:outerShdw blurRad="254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客体</a:t>
            </a:r>
            <a:endParaRPr lang="zh-CN" altLang="en-US" dirty="0">
              <a:solidFill>
                <a:schemeClr val="tx1"/>
              </a:solidFill>
            </a:endParaRPr>
          </a:p>
        </p:txBody>
      </p:sp>
      <p:sp>
        <p:nvSpPr>
          <p:cNvPr id="32" name="椭圆 31"/>
          <p:cNvSpPr/>
          <p:nvPr/>
        </p:nvSpPr>
        <p:spPr>
          <a:xfrm>
            <a:off x="6402070" y="3843020"/>
            <a:ext cx="864235" cy="864235"/>
          </a:xfrm>
          <a:prstGeom prst="ellipse">
            <a:avLst/>
          </a:prstGeom>
          <a:solidFill>
            <a:schemeClr val="bg1"/>
          </a:solidFill>
          <a:ln>
            <a:noFill/>
          </a:ln>
          <a:effectLst>
            <a:outerShdw blurRad="254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条款</a:t>
            </a:r>
            <a:endParaRPr lang="zh-CN" altLang="en-US" dirty="0">
              <a:solidFill>
                <a:schemeClr val="tx1"/>
              </a:solidFill>
            </a:endParaRPr>
          </a:p>
        </p:txBody>
      </p:sp>
      <p:sp>
        <p:nvSpPr>
          <p:cNvPr id="26" name="文本占位符 45"/>
          <p:cNvSpPr>
            <a:spLocks noGrp="1"/>
          </p:cNvSpPr>
          <p:nvPr/>
        </p:nvSpPr>
        <p:spPr>
          <a:xfrm>
            <a:off x="1235177" y="4496435"/>
            <a:ext cx="3606165" cy="875665"/>
          </a:xfrm>
          <a:prstGeom prst="rect">
            <a:avLst/>
          </a:prstGeom>
          <a:effectLst/>
        </p:spPr>
        <p:txBody>
          <a:bodyPr vert="horz" lIns="101600" tIns="38100" rIns="76200" bIns="38100" rtlCol="0" anchor="t" anchorCtr="0">
            <a:noAutofit/>
          </a:bodyPr>
          <a:lstStyle>
            <a:lvl1pPr marL="0" indent="0" algn="r" eaLnBrk="1" fontAlgn="auto" latinLnBrk="0" hangingPunct="1">
              <a:lnSpc>
                <a:spcPct val="140000"/>
              </a:lnSpc>
              <a:spcAft>
                <a:spcPts val="0"/>
              </a:spcAft>
              <a:buNone/>
              <a:defRPr sz="1200" b="0" u="none" strike="noStrike" kern="1200" cap="none" spc="200" normalizeH="0" baseline="0">
                <a:solidFill>
                  <a:srgbClr val="242F35"/>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lgn="l"/>
            <a:r>
              <a:rPr lang="zh-CN" altLang="en-US" sz="2000" noProof="1">
                <a:solidFill>
                  <a:schemeClr val="tx1"/>
                </a:solidFill>
              </a:rPr>
              <a:t>自然人</a:t>
            </a:r>
            <a:endParaRPr lang="zh-CN" altLang="en-US" sz="2000" noProof="1">
              <a:solidFill>
                <a:schemeClr val="tx1"/>
              </a:solidFill>
            </a:endParaRPr>
          </a:p>
          <a:p>
            <a:pPr lvl="0" algn="l"/>
            <a:r>
              <a:rPr lang="zh-CN" altLang="en-US" sz="2000" noProof="1">
                <a:solidFill>
                  <a:schemeClr val="tx1"/>
                </a:solidFill>
              </a:rPr>
              <a:t>法人</a:t>
            </a:r>
            <a:endParaRPr lang="zh-CN" altLang="en-US" sz="2000" noProof="1">
              <a:solidFill>
                <a:schemeClr val="tx1"/>
              </a:solidFill>
            </a:endParaRPr>
          </a:p>
          <a:p>
            <a:pPr lvl="0" algn="l"/>
            <a:r>
              <a:rPr lang="zh-CN" altLang="en-US" sz="2000" noProof="1">
                <a:solidFill>
                  <a:schemeClr val="tx1"/>
                </a:solidFill>
              </a:rPr>
              <a:t>非法人组织</a:t>
            </a:r>
            <a:endParaRPr lang="zh-CN" altLang="en-US" sz="2000" strike="noStrike" noProof="1">
              <a:solidFill>
                <a:schemeClr val="tx1"/>
              </a:solidFill>
            </a:endParaRPr>
          </a:p>
        </p:txBody>
      </p:sp>
      <p:sp>
        <p:nvSpPr>
          <p:cNvPr id="27" name="文本占位符 45"/>
          <p:cNvSpPr>
            <a:spLocks noGrp="1"/>
          </p:cNvSpPr>
          <p:nvPr/>
        </p:nvSpPr>
        <p:spPr>
          <a:xfrm>
            <a:off x="7820660" y="3701732"/>
            <a:ext cx="3449955" cy="875665"/>
          </a:xfrm>
          <a:prstGeom prst="rect">
            <a:avLst/>
          </a:prstGeom>
          <a:effectLst/>
        </p:spPr>
        <p:txBody>
          <a:bodyPr vert="horz" lIns="101600" tIns="38100" rIns="76200" bIns="38100" rtlCol="0" anchor="t" anchorCtr="0">
            <a:noAutofit/>
          </a:bodyPr>
          <a:lstStyle>
            <a:lvl1pPr marL="0" indent="0" algn="r" eaLnBrk="1" fontAlgn="auto" latinLnBrk="0" hangingPunct="1">
              <a:lnSpc>
                <a:spcPct val="140000"/>
              </a:lnSpc>
              <a:spcAft>
                <a:spcPts val="0"/>
              </a:spcAft>
              <a:buNone/>
              <a:defRPr sz="1200" b="0" u="none" strike="noStrike" kern="1200" cap="none" spc="200" normalizeH="0" baseline="0">
                <a:solidFill>
                  <a:srgbClr val="242F35"/>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lgn="l"/>
            <a:r>
              <a:rPr lang="zh-CN" altLang="en-US" sz="2000" dirty="0"/>
              <a:t>一般包括项目的</a:t>
            </a:r>
            <a:r>
              <a:rPr lang="zh-CN" altLang="en-US" sz="2000" b="1" dirty="0">
                <a:solidFill>
                  <a:srgbClr val="00B0F0"/>
                </a:solidFill>
              </a:rPr>
              <a:t>名称</a:t>
            </a:r>
            <a:r>
              <a:rPr lang="en-US" altLang="zh-CN" sz="2000" dirty="0"/>
              <a:t>,</a:t>
            </a:r>
            <a:r>
              <a:rPr lang="zh-CN" altLang="en-US" sz="2000" dirty="0"/>
              <a:t>标的的</a:t>
            </a:r>
            <a:r>
              <a:rPr lang="zh-CN" altLang="en-US" sz="2000" b="1" dirty="0">
                <a:solidFill>
                  <a:srgbClr val="00B0F0"/>
                </a:solidFill>
              </a:rPr>
              <a:t>内容、范围和要求</a:t>
            </a:r>
            <a:r>
              <a:rPr lang="en-US" altLang="zh-CN" sz="2000" dirty="0"/>
              <a:t>,</a:t>
            </a:r>
            <a:r>
              <a:rPr lang="zh-CN" altLang="en-US" sz="2000" dirty="0"/>
              <a:t>履行的</a:t>
            </a:r>
            <a:r>
              <a:rPr lang="zh-CN" altLang="en-US" sz="2000" b="1" dirty="0">
                <a:solidFill>
                  <a:srgbClr val="00B0F0"/>
                </a:solidFill>
              </a:rPr>
              <a:t>计划、地点和方式</a:t>
            </a:r>
            <a:r>
              <a:rPr lang="en-US" altLang="zh-CN" sz="2000" dirty="0"/>
              <a:t>,</a:t>
            </a:r>
            <a:r>
              <a:rPr lang="zh-CN" altLang="en-US" sz="2000" dirty="0"/>
              <a:t>技术信息和资料的保密</a:t>
            </a:r>
            <a:r>
              <a:rPr lang="en-US" altLang="zh-CN" sz="2000" dirty="0"/>
              <a:t>,</a:t>
            </a:r>
            <a:r>
              <a:rPr lang="zh-CN" altLang="en-US" sz="2000" dirty="0"/>
              <a:t>技术成果的</a:t>
            </a:r>
            <a:r>
              <a:rPr lang="zh-CN" altLang="en-US" sz="2000" b="1" dirty="0">
                <a:solidFill>
                  <a:srgbClr val="00B0F0"/>
                </a:solidFill>
              </a:rPr>
              <a:t>归属和的</a:t>
            </a:r>
            <a:r>
              <a:rPr lang="zh-CN" altLang="en-US" sz="2000" b="1" dirty="0">
                <a:solidFill>
                  <a:srgbClr val="00B0F0"/>
                </a:solidFill>
                <a:sym typeface="+mn-ea"/>
              </a:rPr>
              <a:t>收益</a:t>
            </a:r>
            <a:r>
              <a:rPr lang="zh-CN" altLang="en-US" sz="2000" b="1" dirty="0">
                <a:solidFill>
                  <a:srgbClr val="00B0F0"/>
                </a:solidFill>
              </a:rPr>
              <a:t>分配</a:t>
            </a:r>
            <a:r>
              <a:rPr lang="zh-CN" altLang="en-US" sz="2000" dirty="0"/>
              <a:t>办法</a:t>
            </a:r>
            <a:r>
              <a:rPr lang="en-US" altLang="zh-CN" sz="2000" dirty="0"/>
              <a:t>,</a:t>
            </a:r>
            <a:r>
              <a:rPr lang="zh-CN" altLang="en-US" sz="2000" dirty="0"/>
              <a:t>验收</a:t>
            </a:r>
            <a:r>
              <a:rPr lang="zh-CN" altLang="en-US" sz="2000" b="1" dirty="0">
                <a:solidFill>
                  <a:srgbClr val="00B0F0"/>
                </a:solidFill>
              </a:rPr>
              <a:t>标准和方法</a:t>
            </a:r>
            <a:r>
              <a:rPr lang="zh-CN" altLang="en-US" sz="2000" dirty="0"/>
              <a:t>等条款</a:t>
            </a:r>
            <a:endParaRPr lang="zh-CN" altLang="en-US" sz="2000" noProof="1">
              <a:solidFill>
                <a:schemeClr val="tx1"/>
              </a:solidFill>
            </a:endParaRPr>
          </a:p>
        </p:txBody>
      </p:sp>
      <p:sp>
        <p:nvSpPr>
          <p:cNvPr id="15" name="泪滴形 14"/>
          <p:cNvSpPr/>
          <p:nvPr/>
        </p:nvSpPr>
        <p:spPr>
          <a:xfrm rot="10800000">
            <a:off x="4841240" y="4424679"/>
            <a:ext cx="1007745" cy="1007745"/>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903255" y="4496434"/>
            <a:ext cx="864235" cy="864235"/>
          </a:xfrm>
          <a:prstGeom prst="ellipse">
            <a:avLst/>
          </a:prstGeom>
          <a:solidFill>
            <a:schemeClr val="bg1"/>
          </a:solidFill>
          <a:ln>
            <a:noFill/>
          </a:ln>
          <a:effectLst>
            <a:outerShdw blurRad="254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主体</a:t>
            </a:r>
            <a:endParaRPr lang="zh-CN" altLang="en-US" dirty="0">
              <a:solidFill>
                <a:schemeClr val="tx1"/>
              </a:solidFill>
            </a:endParaRPr>
          </a:p>
        </p:txBody>
      </p:sp>
      <p:sp>
        <p:nvSpPr>
          <p:cNvPr id="17" name="文本占位符 45"/>
          <p:cNvSpPr>
            <a:spLocks noGrp="1"/>
          </p:cNvSpPr>
          <p:nvPr/>
        </p:nvSpPr>
        <p:spPr>
          <a:xfrm>
            <a:off x="7820659" y="1812607"/>
            <a:ext cx="3449955" cy="875665"/>
          </a:xfrm>
          <a:prstGeom prst="rect">
            <a:avLst/>
          </a:prstGeom>
          <a:effectLst/>
        </p:spPr>
        <p:txBody>
          <a:bodyPr vert="horz" lIns="101600" tIns="38100" rIns="76200" bIns="38100" rtlCol="0" anchor="t" anchorCtr="0">
            <a:noAutofit/>
          </a:bodyPr>
          <a:lstStyle>
            <a:lvl1pPr marL="0" indent="0" algn="r" eaLnBrk="1" fontAlgn="auto" latinLnBrk="0" hangingPunct="1">
              <a:lnSpc>
                <a:spcPct val="140000"/>
              </a:lnSpc>
              <a:spcAft>
                <a:spcPts val="0"/>
              </a:spcAft>
              <a:buNone/>
              <a:defRPr sz="1200" b="0" u="none" strike="noStrike" kern="1200" cap="none" spc="200" normalizeH="0" baseline="0">
                <a:solidFill>
                  <a:srgbClr val="242F35"/>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lgn="l"/>
            <a:r>
              <a:rPr lang="zh-CN" altLang="en-US" sz="2000" dirty="0"/>
              <a:t>技术合同标的</a:t>
            </a:r>
            <a:r>
              <a:rPr lang="en-US" altLang="zh-CN" sz="2000" dirty="0"/>
              <a:t>——</a:t>
            </a:r>
            <a:r>
              <a:rPr lang="zh-CN" altLang="en-US" sz="2000" dirty="0"/>
              <a:t>技术商品（</a:t>
            </a:r>
            <a:r>
              <a:rPr lang="zh-CN" altLang="zh-CN" sz="2000" dirty="0"/>
              <a:t>科技成果和智力劳动</a:t>
            </a:r>
            <a:r>
              <a:rPr lang="zh-CN" altLang="en-US" sz="2000" dirty="0"/>
              <a:t>）</a:t>
            </a:r>
            <a:endParaRPr lang="zh-CN" altLang="en-US" sz="2000" noProof="1">
              <a:solidFill>
                <a:schemeClr val="tx1"/>
              </a:solidFill>
            </a:endParaRPr>
          </a:p>
        </p:txBody>
      </p:sp>
      <p:sp>
        <p:nvSpPr>
          <p:cNvPr id="3" name="矩形 2"/>
          <p:cNvSpPr/>
          <p:nvPr/>
        </p:nvSpPr>
        <p:spPr>
          <a:xfrm>
            <a:off x="0" y="457200"/>
            <a:ext cx="30226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flipH="1">
            <a:off x="352425" y="457200"/>
            <a:ext cx="7620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占位符 19"/>
          <p:cNvSpPr txBox="1"/>
          <p:nvPr/>
        </p:nvSpPr>
        <p:spPr>
          <a:xfrm>
            <a:off x="431106" y="486410"/>
            <a:ext cx="4704312" cy="476885"/>
          </a:xfrm>
          <a:prstGeom prst="rect">
            <a:avLst/>
          </a:prstGeom>
          <a:effectLst/>
        </p:spPr>
        <p:txBody>
          <a:bodyPr vert="horz" lIns="101600" tIns="38100" rIns="76200" bIns="38100" rtlCol="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600" b="0" u="none" strike="noStrike" kern="1200" cap="none" spc="200" normalizeH="0" baseline="0">
                <a:solidFill>
                  <a:srgbClr val="426126"/>
                </a:solidFill>
                <a:uFillTx/>
                <a:latin typeface="阿里巴巴普惠体 R" panose="00020600040101010101" charset="-122"/>
                <a:ea typeface="阿里巴巴普惠体 R" panose="00020600040101010101" charset="-122"/>
                <a:cs typeface="+mn-ea"/>
              </a:defRPr>
            </a:lvl1pPr>
            <a:lvl2pPr marL="457200" indent="0" algn="l"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20000"/>
              </a:lnSpc>
              <a:spcBef>
                <a:spcPts val="0"/>
              </a:spcBef>
              <a:spcAft>
                <a:spcPts val="600"/>
              </a:spcAft>
              <a:buFont typeface="Arial" panose="020B0604020202020204" pitchFamily="34" charset="0"/>
              <a:buNone/>
              <a:defRPr sz="18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20000"/>
              </a:lnSpc>
              <a:spcBef>
                <a:spcPts val="0"/>
              </a:spcBef>
              <a:spcAft>
                <a:spcPts val="300"/>
              </a:spcAft>
              <a:buFont typeface="Arial" panose="020B0604020202020204" pitchFamily="34"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zh-CN" altLang="en-US" sz="2800" b="1" noProof="1">
                <a:solidFill>
                  <a:schemeClr val="accent1">
                    <a:lumMod val="75000"/>
                  </a:schemeClr>
                </a:solidFill>
              </a:rPr>
              <a:t>技术合同</a:t>
            </a:r>
            <a:r>
              <a:rPr lang="en-US" altLang="zh-CN" sz="2800" b="1" noProof="1">
                <a:solidFill>
                  <a:schemeClr val="accent1">
                    <a:lumMod val="75000"/>
                  </a:schemeClr>
                </a:solidFill>
              </a:rPr>
              <a:t>——</a:t>
            </a:r>
            <a:r>
              <a:rPr lang="zh-CN" altLang="en-US" sz="2800" b="1" noProof="1">
                <a:solidFill>
                  <a:schemeClr val="accent1">
                    <a:lumMod val="75000"/>
                  </a:schemeClr>
                </a:solidFill>
              </a:rPr>
              <a:t>基本概念</a:t>
            </a:r>
            <a:endParaRPr lang="zh-CN" altLang="en-US" sz="2800" b="1" noProof="1">
              <a:solidFill>
                <a:schemeClr val="accent1">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57200"/>
            <a:ext cx="30226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占位符 19"/>
          <p:cNvSpPr>
            <a:spLocks noGrp="1"/>
          </p:cNvSpPr>
          <p:nvPr>
            <p:ph type="body" idx="4294967295"/>
          </p:nvPr>
        </p:nvSpPr>
        <p:spPr>
          <a:xfrm>
            <a:off x="497840" y="486410"/>
            <a:ext cx="2466340" cy="476885"/>
          </a:xfrm>
          <a:effectLst/>
        </p:spPr>
        <p:txBody>
          <a:bodyPr lIns="101600" tIns="38100" rIns="76200" bIns="38100" anchor="t" anchorCtr="0">
            <a:noAutofit/>
          </a:bodyPr>
          <a:lstStyle>
            <a:lvl1pPr marL="0" indent="0" algn="ctr" eaLnBrk="1" fontAlgn="auto" latinLnBrk="0" hangingPunct="1">
              <a:lnSpc>
                <a:spcPct val="100000"/>
              </a:lnSpc>
              <a:spcAft>
                <a:spcPts val="0"/>
              </a:spcAft>
              <a:buNone/>
              <a:defRPr sz="2600" b="0" u="none" strike="noStrike" kern="1200" cap="none" spc="200" normalizeH="0" baseline="0">
                <a:solidFill>
                  <a:srgbClr val="426126"/>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noProof="1" smtClean="0">
                <a:solidFill>
                  <a:schemeClr val="accent1">
                    <a:lumMod val="75000"/>
                  </a:schemeClr>
                </a:solidFill>
              </a:rPr>
              <a:t>技术开发合同</a:t>
            </a:r>
            <a:endParaRPr lang="zh-CN" altLang="en-US" noProof="1" smtClean="0">
              <a:solidFill>
                <a:schemeClr val="accent1">
                  <a:lumMod val="75000"/>
                </a:schemeClr>
              </a:solidFill>
            </a:endParaRPr>
          </a:p>
        </p:txBody>
      </p:sp>
      <p:sp>
        <p:nvSpPr>
          <p:cNvPr id="4" name="矩形 3"/>
          <p:cNvSpPr/>
          <p:nvPr/>
        </p:nvSpPr>
        <p:spPr>
          <a:xfrm flipH="1">
            <a:off x="352425" y="457200"/>
            <a:ext cx="7620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占位符 49"/>
          <p:cNvSpPr>
            <a:spLocks noGrp="1"/>
          </p:cNvSpPr>
          <p:nvPr/>
        </p:nvSpPr>
        <p:spPr>
          <a:xfrm>
            <a:off x="2373630" y="1450975"/>
            <a:ext cx="9038590" cy="875665"/>
          </a:xfrm>
          <a:prstGeom prst="rect">
            <a:avLst/>
          </a:prstGeom>
          <a:effectLst/>
        </p:spPr>
        <p:txBody>
          <a:bodyPr vert="horz" lIns="101600" tIns="38100" rIns="76200" bIns="38100" rtlCol="0" anchor="t" anchorCtr="0">
            <a:noAutofit/>
          </a:bodyPr>
          <a:lstStyle>
            <a:lvl1pPr marL="0" indent="0" algn="l" eaLnBrk="1" fontAlgn="auto" latinLnBrk="0" hangingPunct="1">
              <a:lnSpc>
                <a:spcPct val="140000"/>
              </a:lnSpc>
              <a:spcAft>
                <a:spcPts val="0"/>
              </a:spcAft>
              <a:buNone/>
              <a:defRPr sz="1200" b="0" u="none" strike="noStrike" kern="1200" cap="none" spc="200" normalizeH="0" baseline="0">
                <a:solidFill>
                  <a:srgbClr val="242F35"/>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1">
              <a:lnSpc>
                <a:spcPct val="150000"/>
              </a:lnSpc>
              <a:spcBef>
                <a:spcPts val="1200"/>
              </a:spcBef>
              <a:defRPr/>
            </a:pPr>
            <a:r>
              <a:rPr lang="zh-CN" altLang="en-US" sz="1800" b="0" dirty="0">
                <a:solidFill>
                  <a:srgbClr val="000000"/>
                </a:solidFill>
                <a:latin typeface="微软雅黑" panose="020B0503020204020204" pitchFamily="34" charset="-122"/>
                <a:ea typeface="微软雅黑" panose="020B0503020204020204" pitchFamily="34" charset="-122"/>
              </a:rPr>
              <a:t>当事人之间就</a:t>
            </a:r>
            <a:r>
              <a:rPr lang="zh-CN" altLang="en-US" sz="1800" spc="200" dirty="0">
                <a:solidFill>
                  <a:srgbClr val="00B0F0"/>
                </a:solidFill>
                <a:latin typeface="微软雅黑" panose="020B0503020204020204" pitchFamily="34" charset="-122"/>
                <a:ea typeface="微软雅黑" panose="020B0503020204020204" pitchFamily="34" charset="-122"/>
                <a:cs typeface="+mn-ea"/>
              </a:rPr>
              <a:t>新技术</a:t>
            </a:r>
            <a:r>
              <a:rPr lang="zh-CN" altLang="en-US" sz="1800" dirty="0">
                <a:solidFill>
                  <a:srgbClr val="00B0F0"/>
                </a:solidFill>
                <a:latin typeface="微软雅黑" panose="020B0503020204020204" pitchFamily="34" charset="-122"/>
                <a:ea typeface="微软雅黑" panose="020B0503020204020204" pitchFamily="34" charset="-122"/>
              </a:rPr>
              <a:t>、</a:t>
            </a:r>
            <a:r>
              <a:rPr lang="zh-CN" altLang="en-US" sz="1800" spc="200" dirty="0">
                <a:solidFill>
                  <a:srgbClr val="00B0F0"/>
                </a:solidFill>
                <a:latin typeface="微软雅黑" panose="020B0503020204020204" pitchFamily="34" charset="-122"/>
                <a:ea typeface="微软雅黑" panose="020B0503020204020204" pitchFamily="34" charset="-122"/>
                <a:cs typeface="+mn-ea"/>
              </a:rPr>
              <a:t>新产品</a:t>
            </a:r>
            <a:r>
              <a:rPr lang="zh-CN" altLang="en-US" sz="1800" dirty="0">
                <a:solidFill>
                  <a:srgbClr val="00B0F0"/>
                </a:solidFill>
                <a:latin typeface="微软雅黑" panose="020B0503020204020204" pitchFamily="34" charset="-122"/>
                <a:ea typeface="微软雅黑" panose="020B0503020204020204" pitchFamily="34" charset="-122"/>
              </a:rPr>
              <a:t>、</a:t>
            </a:r>
            <a:r>
              <a:rPr lang="zh-CN" altLang="en-US" sz="1800" spc="200" dirty="0">
                <a:solidFill>
                  <a:srgbClr val="00B0F0"/>
                </a:solidFill>
                <a:latin typeface="微软雅黑" panose="020B0503020204020204" pitchFamily="34" charset="-122"/>
                <a:ea typeface="微软雅黑" panose="020B0503020204020204" pitchFamily="34" charset="-122"/>
                <a:cs typeface="+mn-ea"/>
              </a:rPr>
              <a:t>新工艺</a:t>
            </a:r>
            <a:r>
              <a:rPr lang="zh-CN" altLang="en-US" sz="1800" dirty="0">
                <a:solidFill>
                  <a:srgbClr val="00B0F0"/>
                </a:solidFill>
                <a:latin typeface="微软雅黑" panose="020B0503020204020204" pitchFamily="34" charset="-122"/>
                <a:ea typeface="微软雅黑" panose="020B0503020204020204" pitchFamily="34" charset="-122"/>
              </a:rPr>
              <a:t>、</a:t>
            </a:r>
            <a:r>
              <a:rPr lang="zh-CN" altLang="en-US" sz="1800" spc="200" dirty="0">
                <a:solidFill>
                  <a:srgbClr val="00B0F0"/>
                </a:solidFill>
                <a:latin typeface="微软雅黑" panose="020B0503020204020204" pitchFamily="34" charset="-122"/>
                <a:ea typeface="微软雅黑" panose="020B0503020204020204" pitchFamily="34" charset="-122"/>
                <a:cs typeface="+mn-ea"/>
              </a:rPr>
              <a:t>新材料</a:t>
            </a:r>
            <a:r>
              <a:rPr lang="zh-CN" altLang="en-US" sz="1800" dirty="0">
                <a:solidFill>
                  <a:srgbClr val="00B0F0"/>
                </a:solidFill>
                <a:latin typeface="微软雅黑" panose="020B0503020204020204" pitchFamily="34" charset="-122"/>
                <a:ea typeface="微软雅黑" panose="020B0503020204020204" pitchFamily="34" charset="-122"/>
              </a:rPr>
              <a:t>、</a:t>
            </a:r>
            <a:r>
              <a:rPr lang="zh-CN" altLang="en-US" sz="1800" spc="200" dirty="0">
                <a:solidFill>
                  <a:srgbClr val="00B0F0"/>
                </a:solidFill>
                <a:latin typeface="微软雅黑" panose="020B0503020204020204" pitchFamily="34" charset="-122"/>
                <a:ea typeface="微软雅黑" panose="020B0503020204020204" pitchFamily="34" charset="-122"/>
                <a:cs typeface="+mn-ea"/>
              </a:rPr>
              <a:t>新品种</a:t>
            </a:r>
            <a:r>
              <a:rPr lang="zh-CN" altLang="en-US" sz="1800" b="0" dirty="0">
                <a:solidFill>
                  <a:srgbClr val="000000"/>
                </a:solidFill>
                <a:latin typeface="微软雅黑" panose="020B0503020204020204" pitchFamily="34" charset="-122"/>
                <a:ea typeface="微软雅黑" panose="020B0503020204020204" pitchFamily="34" charset="-122"/>
              </a:rPr>
              <a:t>及其</a:t>
            </a:r>
            <a:r>
              <a:rPr lang="zh-CN" altLang="en-US" sz="1800" spc="200" dirty="0">
                <a:solidFill>
                  <a:srgbClr val="00B0F0"/>
                </a:solidFill>
                <a:latin typeface="微软雅黑" panose="020B0503020204020204" pitchFamily="34" charset="-122"/>
                <a:ea typeface="微软雅黑" panose="020B0503020204020204" pitchFamily="34" charset="-122"/>
                <a:cs typeface="+mn-ea"/>
              </a:rPr>
              <a:t>系统</a:t>
            </a:r>
            <a:r>
              <a:rPr lang="zh-CN" altLang="en-US" sz="1800" b="0" dirty="0">
                <a:solidFill>
                  <a:srgbClr val="000000"/>
                </a:solidFill>
                <a:latin typeface="微软雅黑" panose="020B0503020204020204" pitchFamily="34" charset="-122"/>
                <a:ea typeface="微软雅黑" panose="020B0503020204020204" pitchFamily="34" charset="-122"/>
              </a:rPr>
              <a:t>的研究开发所订立的合同，包括</a:t>
            </a:r>
            <a:r>
              <a:rPr lang="zh-CN" altLang="en-US" sz="1800" spc="200" dirty="0">
                <a:solidFill>
                  <a:schemeClr val="accent6">
                    <a:lumMod val="60000"/>
                    <a:lumOff val="40000"/>
                  </a:schemeClr>
                </a:solidFill>
                <a:latin typeface="微软雅黑" panose="020B0503020204020204" pitchFamily="34" charset="-122"/>
                <a:ea typeface="微软雅黑" panose="020B0503020204020204" pitchFamily="34" charset="-122"/>
                <a:cs typeface="+mn-ea"/>
              </a:rPr>
              <a:t>委托开发合同</a:t>
            </a:r>
            <a:r>
              <a:rPr lang="zh-CN" altLang="en-US" sz="1800" b="0" dirty="0">
                <a:solidFill>
                  <a:srgbClr val="000000"/>
                </a:solidFill>
                <a:latin typeface="微软雅黑" panose="020B0503020204020204" pitchFamily="34" charset="-122"/>
                <a:ea typeface="微软雅黑" panose="020B0503020204020204" pitchFamily="34" charset="-122"/>
              </a:rPr>
              <a:t>和</a:t>
            </a:r>
            <a:r>
              <a:rPr lang="zh-CN" altLang="en-US" sz="1800" spc="200" dirty="0">
                <a:solidFill>
                  <a:schemeClr val="accent6">
                    <a:lumMod val="60000"/>
                    <a:lumOff val="40000"/>
                  </a:schemeClr>
                </a:solidFill>
                <a:latin typeface="微软雅黑" panose="020B0503020204020204" pitchFamily="34" charset="-122"/>
                <a:ea typeface="微软雅黑" panose="020B0503020204020204" pitchFamily="34" charset="-122"/>
                <a:cs typeface="+mn-ea"/>
              </a:rPr>
              <a:t>合作开发合同</a:t>
            </a:r>
            <a:r>
              <a:rPr lang="zh-CN" altLang="en-US" sz="1800" b="0" dirty="0">
                <a:solidFill>
                  <a:srgbClr val="000000"/>
                </a:solidFill>
                <a:latin typeface="微软雅黑" panose="020B0503020204020204" pitchFamily="34" charset="-122"/>
                <a:ea typeface="微软雅黑" panose="020B0503020204020204" pitchFamily="34" charset="-122"/>
              </a:rPr>
              <a:t>。</a:t>
            </a:r>
            <a:endParaRPr lang="zh-CN" altLang="en-US" sz="1800" b="0" dirty="0">
              <a:solidFill>
                <a:srgbClr val="000000"/>
              </a:solidFill>
              <a:latin typeface="微软雅黑" panose="020B0503020204020204" pitchFamily="34" charset="-122"/>
              <a:ea typeface="微软雅黑" panose="020B0503020204020204" pitchFamily="34" charset="-122"/>
            </a:endParaRPr>
          </a:p>
        </p:txBody>
      </p:sp>
      <p:sp>
        <p:nvSpPr>
          <p:cNvPr id="51" name="文本占位符 50"/>
          <p:cNvSpPr>
            <a:spLocks noGrp="1"/>
          </p:cNvSpPr>
          <p:nvPr/>
        </p:nvSpPr>
        <p:spPr>
          <a:xfrm>
            <a:off x="2686685" y="1128395"/>
            <a:ext cx="4131310" cy="375920"/>
          </a:xfrm>
          <a:prstGeom prst="rect">
            <a:avLst/>
          </a:prstGeom>
          <a:effectLst/>
        </p:spPr>
        <p:txBody>
          <a:bodyPr vert="horz" lIns="101600" tIns="38100" rIns="76200" bIns="38100" rtlCol="0" anchor="t" anchorCtr="0">
            <a:noAutofit/>
          </a:bodyPr>
          <a:lstStyle>
            <a:lvl1pPr marL="0" indent="0" algn="l" eaLnBrk="1" fontAlgn="auto" latinLnBrk="0" hangingPunct="1">
              <a:lnSpc>
                <a:spcPct val="100000"/>
              </a:lnSpc>
              <a:spcAft>
                <a:spcPts val="0"/>
              </a:spcAft>
              <a:buNone/>
              <a:defRPr sz="2000" b="0" u="none" strike="noStrike" kern="1200" cap="none" spc="200" normalizeH="0" baseline="0">
                <a:solidFill>
                  <a:srgbClr val="00B0F0"/>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dirty="0" smtClean="0">
                <a:solidFill>
                  <a:srgbClr val="000000"/>
                </a:solidFill>
                <a:latin typeface="微软雅黑" panose="020B0503020204020204" pitchFamily="34" charset="-122"/>
                <a:ea typeface="微软雅黑" panose="020B0503020204020204" pitchFamily="34" charset="-122"/>
              </a:rPr>
              <a:t>定义：</a:t>
            </a:r>
            <a:endParaRPr lang="zh-CN" altLang="en-US" b="1" strike="noStrike" noProof="1">
              <a:solidFill>
                <a:schemeClr val="accent1">
                  <a:lumMod val="75000"/>
                </a:schemeClr>
              </a:solidFill>
            </a:endParaRPr>
          </a:p>
        </p:txBody>
      </p:sp>
      <p:sp>
        <p:nvSpPr>
          <p:cNvPr id="54" name="泪滴形 53"/>
          <p:cNvSpPr/>
          <p:nvPr/>
        </p:nvSpPr>
        <p:spPr>
          <a:xfrm>
            <a:off x="1156970" y="1194435"/>
            <a:ext cx="1007745" cy="1007745"/>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234440" y="1266190"/>
            <a:ext cx="864235" cy="864235"/>
          </a:xfrm>
          <a:prstGeom prst="ellipse">
            <a:avLst/>
          </a:prstGeom>
          <a:solidFill>
            <a:schemeClr val="bg1"/>
          </a:solidFill>
          <a:ln>
            <a:noFill/>
          </a:ln>
          <a:effectLst>
            <a:outerShdw blurRad="254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book-outline_30010"/>
          <p:cNvSpPr>
            <a:spLocks noChangeAspect="1"/>
          </p:cNvSpPr>
          <p:nvPr/>
        </p:nvSpPr>
        <p:spPr bwMode="auto">
          <a:xfrm>
            <a:off x="1466850" y="1485900"/>
            <a:ext cx="408305" cy="438785"/>
          </a:xfrm>
          <a:custGeom>
            <a:avLst/>
            <a:gdLst>
              <a:gd name="T0" fmla="*/ 33 w 1959"/>
              <a:gd name="T1" fmla="*/ 2111 h 2111"/>
              <a:gd name="T2" fmla="*/ 0 w 1959"/>
              <a:gd name="T3" fmla="*/ 33 h 2111"/>
              <a:gd name="T4" fmla="*/ 1550 w 1959"/>
              <a:gd name="T5" fmla="*/ 0 h 2111"/>
              <a:gd name="T6" fmla="*/ 1584 w 1959"/>
              <a:gd name="T7" fmla="*/ 2078 h 2111"/>
              <a:gd name="T8" fmla="*/ 67 w 1959"/>
              <a:gd name="T9" fmla="*/ 2045 h 2111"/>
              <a:gd name="T10" fmla="*/ 1517 w 1959"/>
              <a:gd name="T11" fmla="*/ 67 h 2111"/>
              <a:gd name="T12" fmla="*/ 67 w 1959"/>
              <a:gd name="T13" fmla="*/ 2045 h 2111"/>
              <a:gd name="T14" fmla="*/ 1776 w 1959"/>
              <a:gd name="T15" fmla="*/ 1942 h 2111"/>
              <a:gd name="T16" fmla="*/ 1742 w 1959"/>
              <a:gd name="T17" fmla="*/ 470 h 2111"/>
              <a:gd name="T18" fmla="*/ 1818 w 1959"/>
              <a:gd name="T19" fmla="*/ 145 h 2111"/>
              <a:gd name="T20" fmla="*/ 1883 w 1959"/>
              <a:gd name="T21" fmla="*/ 145 h 2111"/>
              <a:gd name="T22" fmla="*/ 1959 w 1959"/>
              <a:gd name="T23" fmla="*/ 470 h 2111"/>
              <a:gd name="T24" fmla="*/ 1926 w 1959"/>
              <a:gd name="T25" fmla="*/ 1942 h 2111"/>
              <a:gd name="T26" fmla="*/ 1892 w 1959"/>
              <a:gd name="T27" fmla="*/ 1875 h 2111"/>
              <a:gd name="T28" fmla="*/ 1809 w 1959"/>
              <a:gd name="T29" fmla="*/ 499 h 2111"/>
              <a:gd name="T30" fmla="*/ 1818 w 1959"/>
              <a:gd name="T31" fmla="*/ 432 h 2111"/>
              <a:gd name="T32" fmla="*/ 1851 w 1959"/>
              <a:gd name="T33" fmla="*/ 295 h 2111"/>
              <a:gd name="T34" fmla="*/ 1320 w 1959"/>
              <a:gd name="T35" fmla="*/ 1683 h 2111"/>
              <a:gd name="T36" fmla="*/ 231 w 1959"/>
              <a:gd name="T37" fmla="*/ 1650 h 2111"/>
              <a:gd name="T38" fmla="*/ 1320 w 1959"/>
              <a:gd name="T39" fmla="*/ 1616 h 2111"/>
              <a:gd name="T40" fmla="*/ 1320 w 1959"/>
              <a:gd name="T41" fmla="*/ 1683 h 2111"/>
              <a:gd name="T42" fmla="*/ 264 w 1959"/>
              <a:gd name="T43" fmla="*/ 1441 h 2111"/>
              <a:gd name="T44" fmla="*/ 264 w 1959"/>
              <a:gd name="T45" fmla="*/ 1374 h 2111"/>
              <a:gd name="T46" fmla="*/ 1353 w 1959"/>
              <a:gd name="T47" fmla="*/ 1407 h 2111"/>
              <a:gd name="T48" fmla="*/ 1320 w 1959"/>
              <a:gd name="T49" fmla="*/ 815 h 2111"/>
              <a:gd name="T50" fmla="*/ 231 w 1959"/>
              <a:gd name="T51" fmla="*/ 782 h 2111"/>
              <a:gd name="T52" fmla="*/ 1320 w 1959"/>
              <a:gd name="T53" fmla="*/ 748 h 2111"/>
              <a:gd name="T54" fmla="*/ 1320 w 1959"/>
              <a:gd name="T55" fmla="*/ 815 h 2111"/>
              <a:gd name="T56" fmla="*/ 264 w 1959"/>
              <a:gd name="T57" fmla="*/ 573 h 2111"/>
              <a:gd name="T58" fmla="*/ 264 w 1959"/>
              <a:gd name="T59" fmla="*/ 506 h 2111"/>
              <a:gd name="T60" fmla="*/ 1353 w 1959"/>
              <a:gd name="T61" fmla="*/ 539 h 2111"/>
              <a:gd name="T62" fmla="*/ 1320 w 1959"/>
              <a:gd name="T63" fmla="*/ 330 h 2111"/>
              <a:gd name="T64" fmla="*/ 231 w 1959"/>
              <a:gd name="T65" fmla="*/ 297 h 2111"/>
              <a:gd name="T66" fmla="*/ 1320 w 1959"/>
              <a:gd name="T67" fmla="*/ 264 h 2111"/>
              <a:gd name="T68" fmla="*/ 1320 w 1959"/>
              <a:gd name="T69" fmla="*/ 330 h 2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9" h="2111">
                <a:moveTo>
                  <a:pt x="1550" y="2111"/>
                </a:moveTo>
                <a:lnTo>
                  <a:pt x="33" y="2111"/>
                </a:lnTo>
                <a:cubicBezTo>
                  <a:pt x="15" y="2111"/>
                  <a:pt x="0" y="2096"/>
                  <a:pt x="0" y="2078"/>
                </a:cubicBezTo>
                <a:lnTo>
                  <a:pt x="0" y="33"/>
                </a:lnTo>
                <a:cubicBezTo>
                  <a:pt x="0" y="15"/>
                  <a:pt x="15" y="0"/>
                  <a:pt x="33" y="0"/>
                </a:cubicBezTo>
                <a:lnTo>
                  <a:pt x="1550" y="0"/>
                </a:lnTo>
                <a:cubicBezTo>
                  <a:pt x="1569" y="0"/>
                  <a:pt x="1584" y="15"/>
                  <a:pt x="1584" y="33"/>
                </a:cubicBezTo>
                <a:lnTo>
                  <a:pt x="1584" y="2078"/>
                </a:lnTo>
                <a:cubicBezTo>
                  <a:pt x="1584" y="2096"/>
                  <a:pt x="1569" y="2111"/>
                  <a:pt x="1550" y="2111"/>
                </a:cubicBezTo>
                <a:close/>
                <a:moveTo>
                  <a:pt x="67" y="2045"/>
                </a:moveTo>
                <a:lnTo>
                  <a:pt x="1517" y="2045"/>
                </a:lnTo>
                <a:lnTo>
                  <a:pt x="1517" y="67"/>
                </a:lnTo>
                <a:lnTo>
                  <a:pt x="67" y="67"/>
                </a:lnTo>
                <a:lnTo>
                  <a:pt x="67" y="2045"/>
                </a:lnTo>
                <a:close/>
                <a:moveTo>
                  <a:pt x="1926" y="1942"/>
                </a:moveTo>
                <a:lnTo>
                  <a:pt x="1776" y="1942"/>
                </a:lnTo>
                <a:cubicBezTo>
                  <a:pt x="1757" y="1942"/>
                  <a:pt x="1742" y="1927"/>
                  <a:pt x="1742" y="1909"/>
                </a:cubicBezTo>
                <a:lnTo>
                  <a:pt x="1742" y="470"/>
                </a:lnTo>
                <a:cubicBezTo>
                  <a:pt x="1742" y="466"/>
                  <a:pt x="1742" y="462"/>
                  <a:pt x="1743" y="458"/>
                </a:cubicBezTo>
                <a:lnTo>
                  <a:pt x="1818" y="145"/>
                </a:lnTo>
                <a:cubicBezTo>
                  <a:pt x="1822" y="130"/>
                  <a:pt x="1835" y="119"/>
                  <a:pt x="1851" y="119"/>
                </a:cubicBezTo>
                <a:cubicBezTo>
                  <a:pt x="1866" y="119"/>
                  <a:pt x="1880" y="130"/>
                  <a:pt x="1883" y="145"/>
                </a:cubicBezTo>
                <a:lnTo>
                  <a:pt x="1958" y="458"/>
                </a:lnTo>
                <a:cubicBezTo>
                  <a:pt x="1959" y="462"/>
                  <a:pt x="1959" y="466"/>
                  <a:pt x="1959" y="470"/>
                </a:cubicBezTo>
                <a:lnTo>
                  <a:pt x="1959" y="1909"/>
                </a:lnTo>
                <a:cubicBezTo>
                  <a:pt x="1959" y="1927"/>
                  <a:pt x="1944" y="1942"/>
                  <a:pt x="1926" y="1942"/>
                </a:cubicBezTo>
                <a:close/>
                <a:moveTo>
                  <a:pt x="1809" y="1875"/>
                </a:moveTo>
                <a:lnTo>
                  <a:pt x="1892" y="1875"/>
                </a:lnTo>
                <a:lnTo>
                  <a:pt x="1892" y="499"/>
                </a:lnTo>
                <a:lnTo>
                  <a:pt x="1809" y="499"/>
                </a:lnTo>
                <a:lnTo>
                  <a:pt x="1809" y="1875"/>
                </a:lnTo>
                <a:close/>
                <a:moveTo>
                  <a:pt x="1818" y="432"/>
                </a:moveTo>
                <a:lnTo>
                  <a:pt x="1884" y="432"/>
                </a:lnTo>
                <a:lnTo>
                  <a:pt x="1851" y="295"/>
                </a:lnTo>
                <a:lnTo>
                  <a:pt x="1818" y="432"/>
                </a:lnTo>
                <a:close/>
                <a:moveTo>
                  <a:pt x="1320" y="1683"/>
                </a:moveTo>
                <a:lnTo>
                  <a:pt x="264" y="1683"/>
                </a:lnTo>
                <a:cubicBezTo>
                  <a:pt x="246" y="1683"/>
                  <a:pt x="231" y="1668"/>
                  <a:pt x="231" y="1650"/>
                </a:cubicBezTo>
                <a:cubicBezTo>
                  <a:pt x="231" y="1631"/>
                  <a:pt x="246" y="1616"/>
                  <a:pt x="264" y="1616"/>
                </a:cubicBezTo>
                <a:lnTo>
                  <a:pt x="1320" y="1616"/>
                </a:lnTo>
                <a:cubicBezTo>
                  <a:pt x="1338" y="1616"/>
                  <a:pt x="1353" y="1631"/>
                  <a:pt x="1353" y="1650"/>
                </a:cubicBezTo>
                <a:cubicBezTo>
                  <a:pt x="1353" y="1668"/>
                  <a:pt x="1338" y="1683"/>
                  <a:pt x="1320" y="1683"/>
                </a:cubicBezTo>
                <a:close/>
                <a:moveTo>
                  <a:pt x="1320" y="1441"/>
                </a:moveTo>
                <a:lnTo>
                  <a:pt x="264" y="1441"/>
                </a:lnTo>
                <a:cubicBezTo>
                  <a:pt x="246" y="1441"/>
                  <a:pt x="231" y="1426"/>
                  <a:pt x="231" y="1407"/>
                </a:cubicBezTo>
                <a:cubicBezTo>
                  <a:pt x="231" y="1389"/>
                  <a:pt x="246" y="1374"/>
                  <a:pt x="264" y="1374"/>
                </a:cubicBezTo>
                <a:lnTo>
                  <a:pt x="1320" y="1374"/>
                </a:lnTo>
                <a:cubicBezTo>
                  <a:pt x="1338" y="1374"/>
                  <a:pt x="1353" y="1389"/>
                  <a:pt x="1353" y="1407"/>
                </a:cubicBezTo>
                <a:cubicBezTo>
                  <a:pt x="1353" y="1426"/>
                  <a:pt x="1338" y="1441"/>
                  <a:pt x="1320" y="1441"/>
                </a:cubicBezTo>
                <a:close/>
                <a:moveTo>
                  <a:pt x="1320" y="815"/>
                </a:moveTo>
                <a:lnTo>
                  <a:pt x="264" y="815"/>
                </a:lnTo>
                <a:cubicBezTo>
                  <a:pt x="246" y="815"/>
                  <a:pt x="231" y="800"/>
                  <a:pt x="231" y="782"/>
                </a:cubicBezTo>
                <a:cubicBezTo>
                  <a:pt x="231" y="763"/>
                  <a:pt x="246" y="748"/>
                  <a:pt x="264" y="748"/>
                </a:cubicBezTo>
                <a:lnTo>
                  <a:pt x="1320" y="748"/>
                </a:lnTo>
                <a:cubicBezTo>
                  <a:pt x="1338" y="748"/>
                  <a:pt x="1353" y="763"/>
                  <a:pt x="1353" y="782"/>
                </a:cubicBezTo>
                <a:cubicBezTo>
                  <a:pt x="1353" y="800"/>
                  <a:pt x="1338" y="815"/>
                  <a:pt x="1320" y="815"/>
                </a:cubicBezTo>
                <a:close/>
                <a:moveTo>
                  <a:pt x="1320" y="573"/>
                </a:moveTo>
                <a:lnTo>
                  <a:pt x="264" y="573"/>
                </a:lnTo>
                <a:cubicBezTo>
                  <a:pt x="246" y="573"/>
                  <a:pt x="231" y="558"/>
                  <a:pt x="231" y="539"/>
                </a:cubicBezTo>
                <a:cubicBezTo>
                  <a:pt x="231" y="521"/>
                  <a:pt x="246" y="506"/>
                  <a:pt x="264" y="506"/>
                </a:cubicBezTo>
                <a:lnTo>
                  <a:pt x="1320" y="506"/>
                </a:lnTo>
                <a:cubicBezTo>
                  <a:pt x="1338" y="506"/>
                  <a:pt x="1353" y="521"/>
                  <a:pt x="1353" y="539"/>
                </a:cubicBezTo>
                <a:cubicBezTo>
                  <a:pt x="1353" y="558"/>
                  <a:pt x="1338" y="573"/>
                  <a:pt x="1320" y="573"/>
                </a:cubicBezTo>
                <a:close/>
                <a:moveTo>
                  <a:pt x="1320" y="330"/>
                </a:moveTo>
                <a:lnTo>
                  <a:pt x="264" y="330"/>
                </a:lnTo>
                <a:cubicBezTo>
                  <a:pt x="246" y="330"/>
                  <a:pt x="231" y="315"/>
                  <a:pt x="231" y="297"/>
                </a:cubicBezTo>
                <a:cubicBezTo>
                  <a:pt x="231" y="278"/>
                  <a:pt x="246" y="264"/>
                  <a:pt x="264" y="264"/>
                </a:cubicBezTo>
                <a:lnTo>
                  <a:pt x="1320" y="264"/>
                </a:lnTo>
                <a:cubicBezTo>
                  <a:pt x="1338" y="264"/>
                  <a:pt x="1353" y="278"/>
                  <a:pt x="1353" y="297"/>
                </a:cubicBezTo>
                <a:cubicBezTo>
                  <a:pt x="1353" y="315"/>
                  <a:pt x="1338" y="330"/>
                  <a:pt x="1320" y="330"/>
                </a:cubicBezTo>
                <a:close/>
              </a:path>
            </a:pathLst>
          </a:custGeom>
          <a:solidFill>
            <a:schemeClr val="accent1">
              <a:lumMod val="75000"/>
            </a:schemeClr>
          </a:solidFill>
          <a:ln>
            <a:noFill/>
          </a:ln>
        </p:spPr>
        <p:txBody>
          <a:bodyPr/>
          <a:lstStyle/>
          <a:p>
            <a:endParaRPr lang="zh-CN" altLang="en-US"/>
          </a:p>
        </p:txBody>
      </p:sp>
      <p:sp>
        <p:nvSpPr>
          <p:cNvPr id="25" name="文本占位符 49"/>
          <p:cNvSpPr>
            <a:spLocks noGrp="1"/>
          </p:cNvSpPr>
          <p:nvPr/>
        </p:nvSpPr>
        <p:spPr>
          <a:xfrm>
            <a:off x="2825750" y="2533650"/>
            <a:ext cx="9038590" cy="875665"/>
          </a:xfrm>
          <a:prstGeom prst="rect">
            <a:avLst/>
          </a:prstGeom>
          <a:effectLst/>
        </p:spPr>
        <p:txBody>
          <a:bodyPr vert="horz" lIns="101600" tIns="38100" rIns="76200" bIns="38100" rtlCol="0" anchor="t" anchorCtr="0">
            <a:noAutofit/>
          </a:bodyPr>
          <a:lstStyle>
            <a:lvl1pPr marL="0" indent="0" algn="l" eaLnBrk="1" fontAlgn="auto" latinLnBrk="0" hangingPunct="1">
              <a:lnSpc>
                <a:spcPct val="140000"/>
              </a:lnSpc>
              <a:spcAft>
                <a:spcPts val="0"/>
              </a:spcAft>
              <a:buNone/>
              <a:defRPr sz="1200" b="0" u="none" strike="noStrike" kern="1200" cap="none" spc="200" normalizeH="0" baseline="0">
                <a:solidFill>
                  <a:srgbClr val="242F35"/>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defTabSz="508000" eaLnBrk="0" fontAlgn="base" hangingPunct="0">
              <a:lnSpc>
                <a:spcPts val="3500"/>
              </a:lnSpc>
            </a:pPr>
            <a:r>
              <a:rPr lang="zh-CN" altLang="en-US" sz="1800" b="1" dirty="0">
                <a:solidFill>
                  <a:srgbClr val="00B0F0"/>
                </a:solidFill>
                <a:latin typeface="微软雅黑" panose="020B0503020204020204" pitchFamily="34" charset="-122"/>
                <a:ea typeface="微软雅黑" panose="020B0503020204020204" pitchFamily="34" charset="-122"/>
              </a:rPr>
              <a:t>新技术</a:t>
            </a:r>
            <a:r>
              <a:rPr lang="zh-CN" altLang="en-US" sz="1800" dirty="0">
                <a:solidFill>
                  <a:srgbClr val="000000"/>
                </a:solidFill>
                <a:latin typeface="微软雅黑" panose="020B0503020204020204" pitchFamily="34" charset="-122"/>
                <a:ea typeface="微软雅黑" panose="020B0503020204020204" pitchFamily="34" charset="-122"/>
                <a:cs typeface="+mn-cs"/>
              </a:rPr>
              <a:t>是指在一定时间内初次实现的技术或者在原有的技术基础上经过改进革新，在性能上有所突破、有所改进的技术。</a:t>
            </a:r>
            <a:endParaRPr lang="zh-CN" altLang="en-US" sz="1800" dirty="0">
              <a:solidFill>
                <a:srgbClr val="000000"/>
              </a:solidFill>
              <a:latin typeface="微软雅黑" panose="020B0503020204020204" pitchFamily="34" charset="-122"/>
              <a:ea typeface="微软雅黑" panose="020B0503020204020204" pitchFamily="34" charset="-122"/>
              <a:cs typeface="+mn-cs"/>
            </a:endParaRPr>
          </a:p>
          <a:p>
            <a:pPr algn="just" defTabSz="266700" eaLnBrk="0" fontAlgn="base" hangingPunct="0">
              <a:lnSpc>
                <a:spcPts val="3500"/>
              </a:lnSpc>
            </a:pPr>
            <a:r>
              <a:rPr lang="zh-CN" altLang="en-US" sz="1800" b="1" dirty="0">
                <a:solidFill>
                  <a:srgbClr val="00B0F0"/>
                </a:solidFill>
                <a:latin typeface="微软雅黑" panose="020B0503020204020204" pitchFamily="34" charset="-122"/>
                <a:ea typeface="微软雅黑" panose="020B0503020204020204" pitchFamily="34" charset="-122"/>
              </a:rPr>
              <a:t>新产品</a:t>
            </a:r>
            <a:r>
              <a:rPr lang="zh-CN" altLang="en-US" sz="1800" dirty="0">
                <a:solidFill>
                  <a:srgbClr val="000000"/>
                </a:solidFill>
                <a:latin typeface="微软雅黑" panose="020B0503020204020204" pitchFamily="34" charset="-122"/>
                <a:ea typeface="微软雅黑" panose="020B0503020204020204" pitchFamily="34" charset="-122"/>
                <a:cs typeface="+mn-cs"/>
              </a:rPr>
              <a:t>是指在原理、结构、物理性能、化学成分、材料、功能和用途等某一方面或某几个方面与旧产品相比有显著改进的产品。</a:t>
            </a:r>
            <a:endParaRPr lang="zh-CN" altLang="en-US" sz="1800" dirty="0">
              <a:solidFill>
                <a:srgbClr val="000000"/>
              </a:solidFill>
              <a:latin typeface="微软雅黑" panose="020B0503020204020204" pitchFamily="34" charset="-122"/>
              <a:ea typeface="微软雅黑" panose="020B0503020204020204" pitchFamily="34" charset="-122"/>
              <a:cs typeface="+mn-cs"/>
            </a:endParaRPr>
          </a:p>
          <a:p>
            <a:pPr algn="just" defTabSz="266700" eaLnBrk="0" fontAlgn="base" hangingPunct="0">
              <a:lnSpc>
                <a:spcPts val="3500"/>
              </a:lnSpc>
            </a:pPr>
            <a:r>
              <a:rPr lang="zh-CN" altLang="en-US" sz="1800" b="1" dirty="0">
                <a:solidFill>
                  <a:srgbClr val="00B0F0"/>
                </a:solidFill>
                <a:latin typeface="微软雅黑" panose="020B0503020204020204" pitchFamily="34" charset="-122"/>
                <a:ea typeface="微软雅黑" panose="020B0503020204020204" pitchFamily="34" charset="-122"/>
              </a:rPr>
              <a:t>新工艺</a:t>
            </a:r>
            <a:r>
              <a:rPr lang="zh-CN" altLang="en-US" sz="1800" dirty="0">
                <a:solidFill>
                  <a:srgbClr val="000000"/>
                </a:solidFill>
                <a:latin typeface="微软雅黑" panose="020B0503020204020204" pitchFamily="34" charset="-122"/>
                <a:ea typeface="微软雅黑" panose="020B0503020204020204" pitchFamily="34" charset="-122"/>
                <a:cs typeface="+mn-cs"/>
              </a:rPr>
              <a:t>是指在生产实践中根据产品设计要求，能使产品符合高效率、低能耗，缩短生产过程，改善劳动条件、提高经济效益的制造工艺。</a:t>
            </a:r>
            <a:endParaRPr lang="zh-CN" altLang="en-US" sz="1800" dirty="0">
              <a:solidFill>
                <a:srgbClr val="000000"/>
              </a:solidFill>
              <a:latin typeface="微软雅黑" panose="020B0503020204020204" pitchFamily="34" charset="-122"/>
              <a:ea typeface="微软雅黑" panose="020B0503020204020204" pitchFamily="34" charset="-122"/>
              <a:cs typeface="+mn-cs"/>
            </a:endParaRPr>
          </a:p>
          <a:p>
            <a:pPr algn="just" defTabSz="266700" eaLnBrk="0" fontAlgn="base" hangingPunct="0">
              <a:lnSpc>
                <a:spcPts val="3500"/>
              </a:lnSpc>
            </a:pPr>
            <a:r>
              <a:rPr lang="zh-CN" altLang="en-US" sz="1800" b="1" dirty="0">
                <a:solidFill>
                  <a:srgbClr val="00B0F0"/>
                </a:solidFill>
                <a:latin typeface="微软雅黑" panose="020B0503020204020204" pitchFamily="34" charset="-122"/>
                <a:ea typeface="微软雅黑" panose="020B0503020204020204" pitchFamily="34" charset="-122"/>
              </a:rPr>
              <a:t>新材料</a:t>
            </a:r>
            <a:r>
              <a:rPr lang="zh-CN" altLang="en-US" sz="1800" dirty="0">
                <a:solidFill>
                  <a:srgbClr val="000000"/>
                </a:solidFill>
                <a:latin typeface="微软雅黑" panose="020B0503020204020204" pitchFamily="34" charset="-122"/>
                <a:ea typeface="微软雅黑" panose="020B0503020204020204" pitchFamily="34" charset="-122"/>
                <a:cs typeface="+mn-cs"/>
              </a:rPr>
              <a:t>是指材料新品种的增加和材料性能的改进。 </a:t>
            </a:r>
            <a:endParaRPr lang="zh-CN" altLang="en-US" sz="1800" dirty="0">
              <a:solidFill>
                <a:srgbClr val="000000"/>
              </a:solidFill>
              <a:latin typeface="微软雅黑" panose="020B0503020204020204" pitchFamily="34" charset="-122"/>
              <a:ea typeface="微软雅黑" panose="020B0503020204020204" pitchFamily="34" charset="-122"/>
              <a:cs typeface="+mn-cs"/>
            </a:endParaRPr>
          </a:p>
          <a:p>
            <a:pPr algn="just" defTabSz="266700" eaLnBrk="0" fontAlgn="base" hangingPunct="0">
              <a:lnSpc>
                <a:spcPts val="3500"/>
              </a:lnSpc>
            </a:pPr>
            <a:r>
              <a:rPr lang="zh-CN" altLang="en-US" sz="1800" b="1" dirty="0">
                <a:solidFill>
                  <a:srgbClr val="00B0F0"/>
                </a:solidFill>
                <a:latin typeface="微软雅黑" panose="020B0503020204020204" pitchFamily="34" charset="-122"/>
                <a:ea typeface="微软雅黑" panose="020B0503020204020204" pitchFamily="34" charset="-122"/>
              </a:rPr>
              <a:t>新品种</a:t>
            </a:r>
            <a:r>
              <a:rPr lang="zh-CN" altLang="en-US" sz="1800" dirty="0">
                <a:solidFill>
                  <a:srgbClr val="000000"/>
                </a:solidFill>
                <a:latin typeface="微软雅黑" panose="020B0503020204020204" pitchFamily="34" charset="-122"/>
                <a:ea typeface="微软雅黑" panose="020B0503020204020204" pitchFamily="34" charset="-122"/>
                <a:cs typeface="+mn-cs"/>
              </a:rPr>
              <a:t>主要指动、植物品种的改良。</a:t>
            </a:r>
            <a:endParaRPr lang="zh-CN" altLang="en-US" sz="1800" dirty="0">
              <a:solidFill>
                <a:srgbClr val="000000"/>
              </a:solidFill>
              <a:latin typeface="微软雅黑" panose="020B0503020204020204" pitchFamily="34" charset="-122"/>
              <a:ea typeface="微软雅黑" panose="020B0503020204020204" pitchFamily="34" charset="-122"/>
              <a:cs typeface="+mn-cs"/>
            </a:endParaRPr>
          </a:p>
        </p:txBody>
      </p:sp>
      <p:sp>
        <p:nvSpPr>
          <p:cNvPr id="55" name="泪滴形 54"/>
          <p:cNvSpPr/>
          <p:nvPr/>
        </p:nvSpPr>
        <p:spPr>
          <a:xfrm flipV="1">
            <a:off x="1157605" y="2821305"/>
            <a:ext cx="1008380" cy="1008380"/>
          </a:xfrm>
          <a:prstGeom prst="teardrop">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0" hangingPunct="1">
              <a:lnSpc>
                <a:spcPct val="100000"/>
              </a:lnSpc>
              <a:spcBef>
                <a:spcPts val="0"/>
              </a:spcBef>
              <a:spcAft>
                <a:spcPts val="0"/>
              </a:spcAft>
              <a:buFontTx/>
              <a:buNone/>
            </a:pPr>
            <a:endParaRPr lang="ko-KR" altLang="en-US" sz="1800">
              <a:latin typeface="Arial" panose="020B0604020202020204" pitchFamily="34" charset="0"/>
              <a:ea typeface="微软雅黑" panose="020B0503020204020204" pitchFamily="34" charset="-122"/>
              <a:cs typeface="+mn-cs"/>
            </a:endParaRPr>
          </a:p>
        </p:txBody>
      </p:sp>
      <p:sp>
        <p:nvSpPr>
          <p:cNvPr id="56" name="shopping-cart_201307"/>
          <p:cNvSpPr>
            <a:spLocks noChangeAspect="1"/>
          </p:cNvSpPr>
          <p:nvPr/>
        </p:nvSpPr>
        <p:spPr bwMode="auto">
          <a:xfrm>
            <a:off x="1507490" y="3140075"/>
            <a:ext cx="436880" cy="436245"/>
          </a:xfrm>
          <a:custGeom>
            <a:avLst/>
            <a:gdLst>
              <a:gd name="TX0" fmla="*/ 333 w 3868"/>
              <a:gd name="TY0" fmla="*/ 0 h 3868"/>
              <a:gd name="TX1" fmla="*/ 0 w 3868"/>
              <a:gd name="TY1" fmla="*/ 333 h 3868"/>
              <a:gd name="TX2" fmla="*/ 0 w 3868"/>
              <a:gd name="TY2" fmla="*/ 3000 h 3868"/>
              <a:gd name="TX3" fmla="*/ 333 w 3868"/>
              <a:gd name="TY3" fmla="*/ 3333 h 3868"/>
              <a:gd name="TX4" fmla="*/ 533 w 3868"/>
              <a:gd name="TY4" fmla="*/ 3333 h 3868"/>
              <a:gd name="TX5" fmla="*/ 533 w 3868"/>
              <a:gd name="TY5" fmla="*/ 3800 h 3868"/>
              <a:gd name="TX6" fmla="*/ 600 w 3868"/>
              <a:gd name="TY6" fmla="*/ 3867 h 3868"/>
              <a:gd name="TX7" fmla="*/ 642 w 3868"/>
              <a:gd name="TY7" fmla="*/ 3852 h 3868"/>
              <a:gd name="TX8" fmla="*/ 1290 w 3868"/>
              <a:gd name="TY8" fmla="*/ 3333 h 3868"/>
              <a:gd name="TX9" fmla="*/ 3533 w 3868"/>
              <a:gd name="TY9" fmla="*/ 3333 h 3868"/>
              <a:gd name="TX10" fmla="*/ 3867 w 3868"/>
              <a:gd name="TY10" fmla="*/ 3000 h 3868"/>
              <a:gd name="TX11" fmla="*/ 3867 w 3868"/>
              <a:gd name="TY11" fmla="*/ 333 h 3868"/>
              <a:gd name="TX12" fmla="*/ 3533 w 3868"/>
              <a:gd name="TY12" fmla="*/ 0 h 3868"/>
              <a:gd name="TX13" fmla="*/ 333 w 3868"/>
              <a:gd name="TY13" fmla="*/ 0 h 3868"/>
              <a:gd name="TX15" fmla="*/ 333 w 3868"/>
              <a:gd name="TY15" fmla="*/ 133 h 3868"/>
              <a:gd name="TX16" fmla="*/ 3533 w 3868"/>
              <a:gd name="TY16" fmla="*/ 133 h 3868"/>
              <a:gd name="TX17" fmla="*/ 3733 w 3868"/>
              <a:gd name="TY17" fmla="*/ 333 h 3868"/>
              <a:gd name="TX18" fmla="*/ 3733 w 3868"/>
              <a:gd name="TY18" fmla="*/ 3000 h 3868"/>
              <a:gd name="TX19" fmla="*/ 3533 w 3868"/>
              <a:gd name="TY19" fmla="*/ 3200 h 3868"/>
              <a:gd name="TX20" fmla="*/ 1267 w 3868"/>
              <a:gd name="TY20" fmla="*/ 3200 h 3868"/>
              <a:gd name="TX21" fmla="*/ 1225 w 3868"/>
              <a:gd name="TY21" fmla="*/ 3215 h 3868"/>
              <a:gd name="TX22" fmla="*/ 667 w 3868"/>
              <a:gd name="TY22" fmla="*/ 3661 h 3868"/>
              <a:gd name="TX23" fmla="*/ 667 w 3868"/>
              <a:gd name="TY23" fmla="*/ 3267 h 3868"/>
              <a:gd name="TX24" fmla="*/ 600 w 3868"/>
              <a:gd name="TY24" fmla="*/ 3200 h 3868"/>
              <a:gd name="TX25" fmla="*/ 333 w 3868"/>
              <a:gd name="TY25" fmla="*/ 3200 h 3868"/>
              <a:gd name="TX26" fmla="*/ 133 w 3868"/>
              <a:gd name="TY26" fmla="*/ 3000 h 3868"/>
              <a:gd name="TX27" fmla="*/ 133 w 3868"/>
              <a:gd name="TY27" fmla="*/ 333 h 3868"/>
              <a:gd name="TX28" fmla="*/ 333 w 3868"/>
              <a:gd name="TY28" fmla="*/ 133 h 3868"/>
              <a:gd name="TX30" fmla="*/ 333 w 3868"/>
              <a:gd name="TY30" fmla="*/ 300 h 3868"/>
              <a:gd name="TX31" fmla="*/ 300 w 3868"/>
              <a:gd name="TY31" fmla="*/ 333 h 3868"/>
              <a:gd name="TX32" fmla="*/ 300 w 3868"/>
              <a:gd name="TY32" fmla="*/ 1267 h 3868"/>
              <a:gd name="TX33" fmla="*/ 333 w 3868"/>
              <a:gd name="TY33" fmla="*/ 1300 h 3868"/>
              <a:gd name="TX34" fmla="*/ 367 w 3868"/>
              <a:gd name="TY34" fmla="*/ 1268 h 3868"/>
              <a:gd name="TX35" fmla="*/ 367 w 3868"/>
              <a:gd name="TY35" fmla="*/ 1267 h 3868"/>
              <a:gd name="TX36" fmla="*/ 367 w 3868"/>
              <a:gd name="TY36" fmla="*/ 367 h 3868"/>
              <a:gd name="TX37" fmla="*/ 1267 w 3868"/>
              <a:gd name="TY37" fmla="*/ 367 h 3868"/>
              <a:gd name="TX38" fmla="*/ 1300 w 3868"/>
              <a:gd name="TY38" fmla="*/ 334 h 3868"/>
              <a:gd name="TX39" fmla="*/ 1268 w 3868"/>
              <a:gd name="TY39" fmla="*/ 300 h 3868"/>
              <a:gd name="TX40" fmla="*/ 1267 w 3868"/>
              <a:gd name="TY40" fmla="*/ 300 h 3868"/>
              <a:gd name="TX41" fmla="*/ 333 w 3868"/>
              <a:gd name="TY41" fmla="*/ 300 h 3868"/>
              <a:gd name="TX43" fmla="*/ 933 w 3868"/>
              <a:gd name="TY43" fmla="*/ 933 h 3868"/>
              <a:gd name="TX44" fmla="*/ 866 w 3868"/>
              <a:gd name="TY44" fmla="*/ 999 h 3868"/>
              <a:gd name="TX45" fmla="*/ 931 w 3868"/>
              <a:gd name="TY45" fmla="*/ 1067 h 3868"/>
              <a:gd name="TX46" fmla="*/ 933 w 3868"/>
              <a:gd name="TY46" fmla="*/ 1067 h 3868"/>
              <a:gd name="TX47" fmla="*/ 2933 w 3868"/>
              <a:gd name="TY47" fmla="*/ 1067 h 3868"/>
              <a:gd name="TX48" fmla="*/ 3001 w 3868"/>
              <a:gd name="TY48" fmla="*/ 1001 h 3868"/>
              <a:gd name="TX49" fmla="*/ 2935 w 3868"/>
              <a:gd name="TY49" fmla="*/ 933 h 3868"/>
              <a:gd name="TX50" fmla="*/ 2933 w 3868"/>
              <a:gd name="TY50" fmla="*/ 933 h 3868"/>
              <a:gd name="TX51" fmla="*/ 933 w 3868"/>
              <a:gd name="TY51" fmla="*/ 933 h 3868"/>
              <a:gd name="TX53" fmla="*/ 933 w 3868"/>
              <a:gd name="TY53" fmla="*/ 1600 h 3868"/>
              <a:gd name="TX54" fmla="*/ 866 w 3868"/>
              <a:gd name="TY54" fmla="*/ 1666 h 3868"/>
              <a:gd name="TX55" fmla="*/ 931 w 3868"/>
              <a:gd name="TY55" fmla="*/ 1733 h 3868"/>
              <a:gd name="TX56" fmla="*/ 933 w 3868"/>
              <a:gd name="TY56" fmla="*/ 1733 h 3868"/>
              <a:gd name="TX57" fmla="*/ 2933 w 3868"/>
              <a:gd name="TY57" fmla="*/ 1733 h 3868"/>
              <a:gd name="TX58" fmla="*/ 3001 w 3868"/>
              <a:gd name="TY58" fmla="*/ 1668 h 3868"/>
              <a:gd name="TX59" fmla="*/ 2935 w 3868"/>
              <a:gd name="TY59" fmla="*/ 1600 h 3868"/>
              <a:gd name="TX60" fmla="*/ 2933 w 3868"/>
              <a:gd name="TY60" fmla="*/ 1600 h 3868"/>
              <a:gd name="TX61" fmla="*/ 933 w 3868"/>
              <a:gd name="TY61" fmla="*/ 1600 h 3868"/>
              <a:gd name="TX63" fmla="*/ 933 w 3868"/>
              <a:gd name="TY63" fmla="*/ 2267 h 3868"/>
              <a:gd name="TX64" fmla="*/ 866 w 3868"/>
              <a:gd name="TY64" fmla="*/ 2332 h 3868"/>
              <a:gd name="TX65" fmla="*/ 931 w 3868"/>
              <a:gd name="TY65" fmla="*/ 2400 h 3868"/>
              <a:gd name="TX66" fmla="*/ 933 w 3868"/>
              <a:gd name="TY66" fmla="*/ 2400 h 3868"/>
              <a:gd name="TX67" fmla="*/ 2933 w 3868"/>
              <a:gd name="TY67" fmla="*/ 2400 h 3868"/>
              <a:gd name="TX68" fmla="*/ 3001 w 3868"/>
              <a:gd name="TY68" fmla="*/ 2334 h 3868"/>
              <a:gd name="TX69" fmla="*/ 2935 w 3868"/>
              <a:gd name="TY69" fmla="*/ 2267 h 3868"/>
              <a:gd name="TX70" fmla="*/ 2933 w 3868"/>
              <a:gd name="TY70" fmla="*/ 2267 h 3868"/>
              <a:gd name="TX71" fmla="*/ 933 w 3868"/>
              <a:gd name="TY71" fmla="*/ 2267 h 3868"/>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 ang="0">
                <a:pos x="TX9" y="TY9"/>
              </a:cxn>
              <a:cxn ang="0">
                <a:pos x="TX10" y="TY10"/>
              </a:cxn>
              <a:cxn ang="0">
                <a:pos x="TX11" y="TY11"/>
              </a:cxn>
              <a:cxn ang="0">
                <a:pos x="TX12" y="TY12"/>
              </a:cxn>
              <a:cxn ang="0">
                <a:pos x="TX13" y="TY13"/>
              </a:cxn>
              <a:cxn ang="0">
                <a:pos x="TX15" y="TY15"/>
              </a:cxn>
              <a:cxn ang="0">
                <a:pos x="TX16" y="TY16"/>
              </a:cxn>
              <a:cxn ang="0">
                <a:pos x="TX17" y="TY17"/>
              </a:cxn>
              <a:cxn ang="0">
                <a:pos x="TX18" y="TY18"/>
              </a:cxn>
              <a:cxn ang="0">
                <a:pos x="TX19" y="TY19"/>
              </a:cxn>
              <a:cxn ang="0">
                <a:pos x="TX20" y="TY20"/>
              </a:cxn>
              <a:cxn ang="0">
                <a:pos x="TX21" y="TY21"/>
              </a:cxn>
              <a:cxn ang="0">
                <a:pos x="TX22" y="TY22"/>
              </a:cxn>
              <a:cxn ang="0">
                <a:pos x="TX23" y="TY23"/>
              </a:cxn>
              <a:cxn ang="0">
                <a:pos x="TX24" y="TY24"/>
              </a:cxn>
              <a:cxn ang="0">
                <a:pos x="TX25" y="TY25"/>
              </a:cxn>
              <a:cxn ang="0">
                <a:pos x="TX26" y="TY26"/>
              </a:cxn>
              <a:cxn ang="0">
                <a:pos x="TX27" y="TY27"/>
              </a:cxn>
              <a:cxn ang="0">
                <a:pos x="TX28" y="TY28"/>
              </a:cxn>
              <a:cxn ang="0">
                <a:pos x="TX30" y="TY30"/>
              </a:cxn>
              <a:cxn ang="0">
                <a:pos x="TX31" y="TY31"/>
              </a:cxn>
              <a:cxn ang="0">
                <a:pos x="TX32" y="TY32"/>
              </a:cxn>
              <a:cxn ang="0">
                <a:pos x="TX33" y="TY33"/>
              </a:cxn>
              <a:cxn ang="0">
                <a:pos x="TX34" y="TY34"/>
              </a:cxn>
              <a:cxn ang="0">
                <a:pos x="TX35" y="TY35"/>
              </a:cxn>
              <a:cxn ang="0">
                <a:pos x="TX36" y="TY36"/>
              </a:cxn>
              <a:cxn ang="0">
                <a:pos x="TX37" y="TY37"/>
              </a:cxn>
              <a:cxn ang="0">
                <a:pos x="TX38" y="TY38"/>
              </a:cxn>
              <a:cxn ang="0">
                <a:pos x="TX39" y="TY39"/>
              </a:cxn>
              <a:cxn ang="0">
                <a:pos x="TX40" y="TY40"/>
              </a:cxn>
              <a:cxn ang="0">
                <a:pos x="TX41" y="TY41"/>
              </a:cxn>
              <a:cxn ang="0">
                <a:pos x="TX43" y="TY43"/>
              </a:cxn>
              <a:cxn ang="0">
                <a:pos x="TX44" y="TY44"/>
              </a:cxn>
              <a:cxn ang="0">
                <a:pos x="TX45" y="TY45"/>
              </a:cxn>
              <a:cxn ang="0">
                <a:pos x="TX46" y="TY46"/>
              </a:cxn>
              <a:cxn ang="0">
                <a:pos x="TX47" y="TY47"/>
              </a:cxn>
              <a:cxn ang="0">
                <a:pos x="TX48" y="TY48"/>
              </a:cxn>
              <a:cxn ang="0">
                <a:pos x="TX49" y="TY49"/>
              </a:cxn>
              <a:cxn ang="0">
                <a:pos x="TX50" y="TY50"/>
              </a:cxn>
              <a:cxn ang="0">
                <a:pos x="TX51" y="TY51"/>
              </a:cxn>
              <a:cxn ang="0">
                <a:pos x="TX53" y="TY53"/>
              </a:cxn>
              <a:cxn ang="0">
                <a:pos x="TX54" y="TY54"/>
              </a:cxn>
              <a:cxn ang="0">
                <a:pos x="TX55" y="TY55"/>
              </a:cxn>
              <a:cxn ang="0">
                <a:pos x="TX56" y="TY56"/>
              </a:cxn>
              <a:cxn ang="0">
                <a:pos x="TX57" y="TY57"/>
              </a:cxn>
              <a:cxn ang="0">
                <a:pos x="TX58" y="TY58"/>
              </a:cxn>
              <a:cxn ang="0">
                <a:pos x="TX59" y="TY59"/>
              </a:cxn>
              <a:cxn ang="0">
                <a:pos x="TX60" y="TY60"/>
              </a:cxn>
              <a:cxn ang="0">
                <a:pos x="TX61" y="TY61"/>
              </a:cxn>
              <a:cxn ang="0">
                <a:pos x="TX63" y="TY63"/>
              </a:cxn>
              <a:cxn ang="0">
                <a:pos x="TX64" y="TY64"/>
              </a:cxn>
              <a:cxn ang="0">
                <a:pos x="TX65" y="TY65"/>
              </a:cxn>
              <a:cxn ang="0">
                <a:pos x="TX66" y="TY66"/>
              </a:cxn>
              <a:cxn ang="0">
                <a:pos x="TX67" y="TY67"/>
              </a:cxn>
              <a:cxn ang="0">
                <a:pos x="TX68" y="TY68"/>
              </a:cxn>
              <a:cxn ang="0">
                <a:pos x="TX69" y="TY69"/>
              </a:cxn>
              <a:cxn ang="0">
                <a:pos x="TX70" y="TY70"/>
              </a:cxn>
              <a:cxn ang="0">
                <a:pos x="TX71" y="TY71"/>
              </a:cxn>
            </a:cxnLst>
            <a:rect l="l" t="t" r="r" b="b"/>
            <a:pathLst>
              <a:path w="3868" h="3868">
                <a:moveTo>
                  <a:pt x="333" y="0"/>
                </a:moveTo>
                <a:cubicBezTo>
                  <a:pt x="150" y="0"/>
                  <a:pt x="0" y="150"/>
                  <a:pt x="0" y="333"/>
                </a:cubicBezTo>
                <a:lnTo>
                  <a:pt x="0" y="3000"/>
                </a:lnTo>
                <a:cubicBezTo>
                  <a:pt x="0" y="3184"/>
                  <a:pt x="150" y="3333"/>
                  <a:pt x="333" y="3333"/>
                </a:cubicBezTo>
                <a:lnTo>
                  <a:pt x="533" y="3333"/>
                </a:lnTo>
                <a:lnTo>
                  <a:pt x="533" y="3800"/>
                </a:lnTo>
                <a:cubicBezTo>
                  <a:pt x="533" y="3837"/>
                  <a:pt x="563" y="3867"/>
                  <a:pt x="600" y="3867"/>
                </a:cubicBezTo>
                <a:cubicBezTo>
                  <a:pt x="615" y="3867"/>
                  <a:pt x="630" y="3862"/>
                  <a:pt x="642" y="3852"/>
                </a:cubicBezTo>
                <a:lnTo>
                  <a:pt x="1290" y="3333"/>
                </a:lnTo>
                <a:lnTo>
                  <a:pt x="3533" y="3333"/>
                </a:lnTo>
                <a:cubicBezTo>
                  <a:pt x="3717" y="3333"/>
                  <a:pt x="3867" y="3184"/>
                  <a:pt x="3867" y="3000"/>
                </a:cubicBezTo>
                <a:lnTo>
                  <a:pt x="3867" y="333"/>
                </a:lnTo>
                <a:cubicBezTo>
                  <a:pt x="3867" y="150"/>
                  <a:pt x="3717" y="0"/>
                  <a:pt x="3533" y="0"/>
                </a:cubicBezTo>
                <a:lnTo>
                  <a:pt x="333" y="0"/>
                </a:lnTo>
                <a:close/>
                <a:moveTo>
                  <a:pt x="333" y="133"/>
                </a:moveTo>
                <a:lnTo>
                  <a:pt x="3533" y="133"/>
                </a:lnTo>
                <a:cubicBezTo>
                  <a:pt x="3645" y="133"/>
                  <a:pt x="3733" y="221"/>
                  <a:pt x="3733" y="333"/>
                </a:cubicBezTo>
                <a:lnTo>
                  <a:pt x="3733" y="3000"/>
                </a:lnTo>
                <a:cubicBezTo>
                  <a:pt x="3733" y="3112"/>
                  <a:pt x="3645" y="3200"/>
                  <a:pt x="3533" y="3200"/>
                </a:cubicBezTo>
                <a:lnTo>
                  <a:pt x="1267" y="3200"/>
                </a:lnTo>
                <a:cubicBezTo>
                  <a:pt x="1252" y="3200"/>
                  <a:pt x="1237" y="3205"/>
                  <a:pt x="1225" y="3215"/>
                </a:cubicBezTo>
                <a:lnTo>
                  <a:pt x="667" y="3661"/>
                </a:lnTo>
                <a:lnTo>
                  <a:pt x="667" y="3267"/>
                </a:lnTo>
                <a:cubicBezTo>
                  <a:pt x="667" y="3230"/>
                  <a:pt x="637" y="3200"/>
                  <a:pt x="600" y="3200"/>
                </a:cubicBezTo>
                <a:lnTo>
                  <a:pt x="333" y="3200"/>
                </a:lnTo>
                <a:cubicBezTo>
                  <a:pt x="221" y="3200"/>
                  <a:pt x="133" y="3112"/>
                  <a:pt x="133" y="3000"/>
                </a:cubicBezTo>
                <a:lnTo>
                  <a:pt x="133" y="333"/>
                </a:lnTo>
                <a:cubicBezTo>
                  <a:pt x="133" y="221"/>
                  <a:pt x="221" y="133"/>
                  <a:pt x="333" y="133"/>
                </a:cubicBezTo>
                <a:close/>
                <a:moveTo>
                  <a:pt x="333" y="300"/>
                </a:moveTo>
                <a:cubicBezTo>
                  <a:pt x="315" y="300"/>
                  <a:pt x="300" y="315"/>
                  <a:pt x="300" y="333"/>
                </a:cubicBezTo>
                <a:lnTo>
                  <a:pt x="300" y="1267"/>
                </a:lnTo>
                <a:cubicBezTo>
                  <a:pt x="300" y="1285"/>
                  <a:pt x="314" y="1300"/>
                  <a:pt x="333" y="1300"/>
                </a:cubicBezTo>
                <a:cubicBezTo>
                  <a:pt x="351" y="1301"/>
                  <a:pt x="366" y="1286"/>
                  <a:pt x="367" y="1268"/>
                </a:cubicBezTo>
                <a:lnTo>
                  <a:pt x="367" y="1267"/>
                </a:lnTo>
                <a:lnTo>
                  <a:pt x="367" y="367"/>
                </a:lnTo>
                <a:lnTo>
                  <a:pt x="1267" y="367"/>
                </a:lnTo>
                <a:cubicBezTo>
                  <a:pt x="1285" y="367"/>
                  <a:pt x="1300" y="352"/>
                  <a:pt x="1300" y="334"/>
                </a:cubicBezTo>
                <a:cubicBezTo>
                  <a:pt x="1301" y="315"/>
                  <a:pt x="1286" y="300"/>
                  <a:pt x="1268" y="300"/>
                </a:cubicBezTo>
                <a:lnTo>
                  <a:pt x="1267" y="300"/>
                </a:lnTo>
                <a:lnTo>
                  <a:pt x="333" y="300"/>
                </a:lnTo>
                <a:close/>
                <a:moveTo>
                  <a:pt x="933" y="933"/>
                </a:moveTo>
                <a:cubicBezTo>
                  <a:pt x="897" y="933"/>
                  <a:pt x="866" y="962"/>
                  <a:pt x="866" y="999"/>
                </a:cubicBezTo>
                <a:cubicBezTo>
                  <a:pt x="865" y="1036"/>
                  <a:pt x="895" y="1066"/>
                  <a:pt x="931" y="1067"/>
                </a:cubicBezTo>
                <a:cubicBezTo>
                  <a:pt x="932" y="1067"/>
                  <a:pt x="933" y="1067"/>
                  <a:pt x="933" y="1067"/>
                </a:cubicBezTo>
                <a:lnTo>
                  <a:pt x="2933" y="1067"/>
                </a:lnTo>
                <a:cubicBezTo>
                  <a:pt x="2970" y="1067"/>
                  <a:pt x="3000" y="1038"/>
                  <a:pt x="3001" y="1001"/>
                </a:cubicBezTo>
                <a:cubicBezTo>
                  <a:pt x="3001" y="964"/>
                  <a:pt x="2972" y="934"/>
                  <a:pt x="2935" y="933"/>
                </a:cubicBezTo>
                <a:cubicBezTo>
                  <a:pt x="2935" y="933"/>
                  <a:pt x="2934" y="933"/>
                  <a:pt x="2933" y="933"/>
                </a:cubicBezTo>
                <a:lnTo>
                  <a:pt x="933" y="933"/>
                </a:lnTo>
                <a:close/>
                <a:moveTo>
                  <a:pt x="933" y="1600"/>
                </a:moveTo>
                <a:cubicBezTo>
                  <a:pt x="897" y="1599"/>
                  <a:pt x="866" y="1629"/>
                  <a:pt x="866" y="1666"/>
                </a:cubicBezTo>
                <a:cubicBezTo>
                  <a:pt x="865" y="1703"/>
                  <a:pt x="895" y="1733"/>
                  <a:pt x="931" y="1733"/>
                </a:cubicBezTo>
                <a:cubicBezTo>
                  <a:pt x="932" y="1733"/>
                  <a:pt x="933" y="1733"/>
                  <a:pt x="933" y="1733"/>
                </a:cubicBezTo>
                <a:lnTo>
                  <a:pt x="2933" y="1733"/>
                </a:lnTo>
                <a:cubicBezTo>
                  <a:pt x="2970" y="1734"/>
                  <a:pt x="3000" y="1704"/>
                  <a:pt x="3001" y="1668"/>
                </a:cubicBezTo>
                <a:cubicBezTo>
                  <a:pt x="3001" y="1631"/>
                  <a:pt x="2972" y="1601"/>
                  <a:pt x="2935" y="1600"/>
                </a:cubicBezTo>
                <a:cubicBezTo>
                  <a:pt x="2935" y="1600"/>
                  <a:pt x="2934" y="1600"/>
                  <a:pt x="2933" y="1600"/>
                </a:cubicBezTo>
                <a:lnTo>
                  <a:pt x="933" y="1600"/>
                </a:lnTo>
                <a:close/>
                <a:moveTo>
                  <a:pt x="933" y="2267"/>
                </a:moveTo>
                <a:cubicBezTo>
                  <a:pt x="897" y="2266"/>
                  <a:pt x="866" y="2296"/>
                  <a:pt x="866" y="2332"/>
                </a:cubicBezTo>
                <a:cubicBezTo>
                  <a:pt x="865" y="2369"/>
                  <a:pt x="895" y="2399"/>
                  <a:pt x="931" y="2400"/>
                </a:cubicBezTo>
                <a:cubicBezTo>
                  <a:pt x="932" y="2400"/>
                  <a:pt x="933" y="2400"/>
                  <a:pt x="933" y="2400"/>
                </a:cubicBezTo>
                <a:lnTo>
                  <a:pt x="2933" y="2400"/>
                </a:lnTo>
                <a:cubicBezTo>
                  <a:pt x="2970" y="2401"/>
                  <a:pt x="3000" y="2371"/>
                  <a:pt x="3001" y="2334"/>
                </a:cubicBezTo>
                <a:cubicBezTo>
                  <a:pt x="3001" y="2297"/>
                  <a:pt x="2972" y="2267"/>
                  <a:pt x="2935" y="2267"/>
                </a:cubicBezTo>
                <a:cubicBezTo>
                  <a:pt x="2935" y="2267"/>
                  <a:pt x="2934" y="2267"/>
                  <a:pt x="2933" y="2267"/>
                </a:cubicBezTo>
                <a:lnTo>
                  <a:pt x="933" y="2267"/>
                </a:lnTo>
                <a:close/>
              </a:path>
            </a:pathLst>
          </a:custGeom>
          <a:solidFill>
            <a:schemeClr val="accent1">
              <a:lumMod val="75000"/>
            </a:schemeClr>
          </a:solidFill>
          <a:ln w="0">
            <a:noFill/>
          </a:ln>
        </p:spPr>
        <p:txBody>
          <a:bodyPr vert="horz" wrap="square" lIns="91440" tIns="45720" rIns="91440" bIns="45720" numCol="1" anchor="t">
            <a:noAutofit/>
          </a:bodyPr>
          <a:lstStyle/>
          <a:p>
            <a:pPr marL="0" indent="0" algn="l" defTabSz="914400" eaLnBrk="1" latinLnBrk="0" hangingPunct="1">
              <a:lnSpc>
                <a:spcPct val="100000"/>
              </a:lnSpc>
              <a:spcBef>
                <a:spcPts val="0"/>
              </a:spcBef>
              <a:spcAft>
                <a:spcPts val="0"/>
              </a:spcAft>
              <a:buFontTx/>
              <a:buNone/>
            </a:pPr>
            <a:endParaRPr lang="ko-KR" altLang="en-US" sz="1800">
              <a:latin typeface="Arial" panose="020B0604020202020204" pitchFamily="34" charset="0"/>
              <a:ea typeface="微软雅黑" panose="020B0503020204020204" pitchFamily="34" charset="-122"/>
              <a:cs typeface="+mn-cs"/>
            </a:endParaRPr>
          </a:p>
        </p:txBody>
      </p:sp>
      <p:sp>
        <p:nvSpPr>
          <p:cNvPr id="57" name="椭圆 56"/>
          <p:cNvSpPr/>
          <p:nvPr/>
        </p:nvSpPr>
        <p:spPr>
          <a:xfrm>
            <a:off x="1241425" y="2909570"/>
            <a:ext cx="844550" cy="864870"/>
          </a:xfrm>
          <a:prstGeom prst="ellipse">
            <a:avLst/>
          </a:prstGeom>
          <a:solidFill>
            <a:schemeClr val="bg1"/>
          </a:solidFill>
          <a:ln w="0">
            <a:noFill/>
          </a:ln>
          <a:effectLst>
            <a:outerShdw blurRad="254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1" latinLnBrk="0" hangingPunct="1">
              <a:lnSpc>
                <a:spcPct val="100000"/>
              </a:lnSpc>
              <a:spcBef>
                <a:spcPts val="0"/>
              </a:spcBef>
              <a:spcAft>
                <a:spcPts val="0"/>
              </a:spcAft>
              <a:buFontTx/>
              <a:buNone/>
            </a:pPr>
            <a:endParaRPr lang="ko-KR" altLang="en-US" sz="1800">
              <a:latin typeface="Arial" panose="020B0604020202020204" pitchFamily="34" charset="0"/>
              <a:ea typeface="微软雅黑" panose="020B0503020204020204" pitchFamily="34" charset="-122"/>
              <a:cs typeface="+mn-cs"/>
            </a:endParaRPr>
          </a:p>
        </p:txBody>
      </p:sp>
      <p:sp>
        <p:nvSpPr>
          <p:cNvPr id="58" name="shopping-cart_201307"/>
          <p:cNvSpPr>
            <a:spLocks noChangeAspect="1"/>
          </p:cNvSpPr>
          <p:nvPr/>
        </p:nvSpPr>
        <p:spPr bwMode="auto">
          <a:xfrm>
            <a:off x="1396365" y="3124200"/>
            <a:ext cx="514350" cy="436245"/>
          </a:xfrm>
          <a:custGeom>
            <a:avLst/>
            <a:gdLst>
              <a:gd name="TX0" fmla="*/ 333 w 3868"/>
              <a:gd name="TY0" fmla="*/ 0 h 3868"/>
              <a:gd name="TX1" fmla="*/ 0 w 3868"/>
              <a:gd name="TY1" fmla="*/ 333 h 3868"/>
              <a:gd name="TX2" fmla="*/ 0 w 3868"/>
              <a:gd name="TY2" fmla="*/ 3000 h 3868"/>
              <a:gd name="TX3" fmla="*/ 333 w 3868"/>
              <a:gd name="TY3" fmla="*/ 3333 h 3868"/>
              <a:gd name="TX4" fmla="*/ 533 w 3868"/>
              <a:gd name="TY4" fmla="*/ 3333 h 3868"/>
              <a:gd name="TX5" fmla="*/ 533 w 3868"/>
              <a:gd name="TY5" fmla="*/ 3800 h 3868"/>
              <a:gd name="TX6" fmla="*/ 600 w 3868"/>
              <a:gd name="TY6" fmla="*/ 3867 h 3868"/>
              <a:gd name="TX7" fmla="*/ 642 w 3868"/>
              <a:gd name="TY7" fmla="*/ 3852 h 3868"/>
              <a:gd name="TX8" fmla="*/ 1290 w 3868"/>
              <a:gd name="TY8" fmla="*/ 3333 h 3868"/>
              <a:gd name="TX9" fmla="*/ 3533 w 3868"/>
              <a:gd name="TY9" fmla="*/ 3333 h 3868"/>
              <a:gd name="TX10" fmla="*/ 3867 w 3868"/>
              <a:gd name="TY10" fmla="*/ 3000 h 3868"/>
              <a:gd name="TX11" fmla="*/ 3867 w 3868"/>
              <a:gd name="TY11" fmla="*/ 333 h 3868"/>
              <a:gd name="TX12" fmla="*/ 3533 w 3868"/>
              <a:gd name="TY12" fmla="*/ 0 h 3868"/>
              <a:gd name="TX13" fmla="*/ 333 w 3868"/>
              <a:gd name="TY13" fmla="*/ 0 h 3868"/>
              <a:gd name="TX15" fmla="*/ 333 w 3868"/>
              <a:gd name="TY15" fmla="*/ 133 h 3868"/>
              <a:gd name="TX16" fmla="*/ 3533 w 3868"/>
              <a:gd name="TY16" fmla="*/ 133 h 3868"/>
              <a:gd name="TX17" fmla="*/ 3733 w 3868"/>
              <a:gd name="TY17" fmla="*/ 333 h 3868"/>
              <a:gd name="TX18" fmla="*/ 3733 w 3868"/>
              <a:gd name="TY18" fmla="*/ 3000 h 3868"/>
              <a:gd name="TX19" fmla="*/ 3533 w 3868"/>
              <a:gd name="TY19" fmla="*/ 3200 h 3868"/>
              <a:gd name="TX20" fmla="*/ 1267 w 3868"/>
              <a:gd name="TY20" fmla="*/ 3200 h 3868"/>
              <a:gd name="TX21" fmla="*/ 1225 w 3868"/>
              <a:gd name="TY21" fmla="*/ 3215 h 3868"/>
              <a:gd name="TX22" fmla="*/ 667 w 3868"/>
              <a:gd name="TY22" fmla="*/ 3661 h 3868"/>
              <a:gd name="TX23" fmla="*/ 667 w 3868"/>
              <a:gd name="TY23" fmla="*/ 3267 h 3868"/>
              <a:gd name="TX24" fmla="*/ 600 w 3868"/>
              <a:gd name="TY24" fmla="*/ 3200 h 3868"/>
              <a:gd name="TX25" fmla="*/ 333 w 3868"/>
              <a:gd name="TY25" fmla="*/ 3200 h 3868"/>
              <a:gd name="TX26" fmla="*/ 133 w 3868"/>
              <a:gd name="TY26" fmla="*/ 3000 h 3868"/>
              <a:gd name="TX27" fmla="*/ 133 w 3868"/>
              <a:gd name="TY27" fmla="*/ 333 h 3868"/>
              <a:gd name="TX28" fmla="*/ 333 w 3868"/>
              <a:gd name="TY28" fmla="*/ 133 h 3868"/>
              <a:gd name="TX30" fmla="*/ 333 w 3868"/>
              <a:gd name="TY30" fmla="*/ 300 h 3868"/>
              <a:gd name="TX31" fmla="*/ 300 w 3868"/>
              <a:gd name="TY31" fmla="*/ 333 h 3868"/>
              <a:gd name="TX32" fmla="*/ 300 w 3868"/>
              <a:gd name="TY32" fmla="*/ 1267 h 3868"/>
              <a:gd name="TX33" fmla="*/ 333 w 3868"/>
              <a:gd name="TY33" fmla="*/ 1300 h 3868"/>
              <a:gd name="TX34" fmla="*/ 367 w 3868"/>
              <a:gd name="TY34" fmla="*/ 1268 h 3868"/>
              <a:gd name="TX35" fmla="*/ 367 w 3868"/>
              <a:gd name="TY35" fmla="*/ 1267 h 3868"/>
              <a:gd name="TX36" fmla="*/ 367 w 3868"/>
              <a:gd name="TY36" fmla="*/ 367 h 3868"/>
              <a:gd name="TX37" fmla="*/ 1267 w 3868"/>
              <a:gd name="TY37" fmla="*/ 367 h 3868"/>
              <a:gd name="TX38" fmla="*/ 1300 w 3868"/>
              <a:gd name="TY38" fmla="*/ 334 h 3868"/>
              <a:gd name="TX39" fmla="*/ 1268 w 3868"/>
              <a:gd name="TY39" fmla="*/ 300 h 3868"/>
              <a:gd name="TX40" fmla="*/ 1267 w 3868"/>
              <a:gd name="TY40" fmla="*/ 300 h 3868"/>
              <a:gd name="TX41" fmla="*/ 333 w 3868"/>
              <a:gd name="TY41" fmla="*/ 300 h 3868"/>
              <a:gd name="TX43" fmla="*/ 933 w 3868"/>
              <a:gd name="TY43" fmla="*/ 933 h 3868"/>
              <a:gd name="TX44" fmla="*/ 866 w 3868"/>
              <a:gd name="TY44" fmla="*/ 999 h 3868"/>
              <a:gd name="TX45" fmla="*/ 931 w 3868"/>
              <a:gd name="TY45" fmla="*/ 1067 h 3868"/>
              <a:gd name="TX46" fmla="*/ 933 w 3868"/>
              <a:gd name="TY46" fmla="*/ 1067 h 3868"/>
              <a:gd name="TX47" fmla="*/ 2933 w 3868"/>
              <a:gd name="TY47" fmla="*/ 1067 h 3868"/>
              <a:gd name="TX48" fmla="*/ 3001 w 3868"/>
              <a:gd name="TY48" fmla="*/ 1001 h 3868"/>
              <a:gd name="TX49" fmla="*/ 2935 w 3868"/>
              <a:gd name="TY49" fmla="*/ 933 h 3868"/>
              <a:gd name="TX50" fmla="*/ 2933 w 3868"/>
              <a:gd name="TY50" fmla="*/ 933 h 3868"/>
              <a:gd name="TX51" fmla="*/ 933 w 3868"/>
              <a:gd name="TY51" fmla="*/ 933 h 3868"/>
              <a:gd name="TX53" fmla="*/ 933 w 3868"/>
              <a:gd name="TY53" fmla="*/ 1600 h 3868"/>
              <a:gd name="TX54" fmla="*/ 866 w 3868"/>
              <a:gd name="TY54" fmla="*/ 1666 h 3868"/>
              <a:gd name="TX55" fmla="*/ 931 w 3868"/>
              <a:gd name="TY55" fmla="*/ 1733 h 3868"/>
              <a:gd name="TX56" fmla="*/ 933 w 3868"/>
              <a:gd name="TY56" fmla="*/ 1733 h 3868"/>
              <a:gd name="TX57" fmla="*/ 2933 w 3868"/>
              <a:gd name="TY57" fmla="*/ 1733 h 3868"/>
              <a:gd name="TX58" fmla="*/ 3001 w 3868"/>
              <a:gd name="TY58" fmla="*/ 1668 h 3868"/>
              <a:gd name="TX59" fmla="*/ 2935 w 3868"/>
              <a:gd name="TY59" fmla="*/ 1600 h 3868"/>
              <a:gd name="TX60" fmla="*/ 2933 w 3868"/>
              <a:gd name="TY60" fmla="*/ 1600 h 3868"/>
              <a:gd name="TX61" fmla="*/ 933 w 3868"/>
              <a:gd name="TY61" fmla="*/ 1600 h 3868"/>
              <a:gd name="TX63" fmla="*/ 933 w 3868"/>
              <a:gd name="TY63" fmla="*/ 2267 h 3868"/>
              <a:gd name="TX64" fmla="*/ 866 w 3868"/>
              <a:gd name="TY64" fmla="*/ 2332 h 3868"/>
              <a:gd name="TX65" fmla="*/ 931 w 3868"/>
              <a:gd name="TY65" fmla="*/ 2400 h 3868"/>
              <a:gd name="TX66" fmla="*/ 933 w 3868"/>
              <a:gd name="TY66" fmla="*/ 2400 h 3868"/>
              <a:gd name="TX67" fmla="*/ 2933 w 3868"/>
              <a:gd name="TY67" fmla="*/ 2400 h 3868"/>
              <a:gd name="TX68" fmla="*/ 3001 w 3868"/>
              <a:gd name="TY68" fmla="*/ 2334 h 3868"/>
              <a:gd name="TX69" fmla="*/ 2935 w 3868"/>
              <a:gd name="TY69" fmla="*/ 2267 h 3868"/>
              <a:gd name="TX70" fmla="*/ 2933 w 3868"/>
              <a:gd name="TY70" fmla="*/ 2267 h 3868"/>
              <a:gd name="TX71" fmla="*/ 933 w 3868"/>
              <a:gd name="TY71" fmla="*/ 2267 h 3868"/>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 ang="0">
                <a:pos x="TX9" y="TY9"/>
              </a:cxn>
              <a:cxn ang="0">
                <a:pos x="TX10" y="TY10"/>
              </a:cxn>
              <a:cxn ang="0">
                <a:pos x="TX11" y="TY11"/>
              </a:cxn>
              <a:cxn ang="0">
                <a:pos x="TX12" y="TY12"/>
              </a:cxn>
              <a:cxn ang="0">
                <a:pos x="TX13" y="TY13"/>
              </a:cxn>
              <a:cxn ang="0">
                <a:pos x="TX15" y="TY15"/>
              </a:cxn>
              <a:cxn ang="0">
                <a:pos x="TX16" y="TY16"/>
              </a:cxn>
              <a:cxn ang="0">
                <a:pos x="TX17" y="TY17"/>
              </a:cxn>
              <a:cxn ang="0">
                <a:pos x="TX18" y="TY18"/>
              </a:cxn>
              <a:cxn ang="0">
                <a:pos x="TX19" y="TY19"/>
              </a:cxn>
              <a:cxn ang="0">
                <a:pos x="TX20" y="TY20"/>
              </a:cxn>
              <a:cxn ang="0">
                <a:pos x="TX21" y="TY21"/>
              </a:cxn>
              <a:cxn ang="0">
                <a:pos x="TX22" y="TY22"/>
              </a:cxn>
              <a:cxn ang="0">
                <a:pos x="TX23" y="TY23"/>
              </a:cxn>
              <a:cxn ang="0">
                <a:pos x="TX24" y="TY24"/>
              </a:cxn>
              <a:cxn ang="0">
                <a:pos x="TX25" y="TY25"/>
              </a:cxn>
              <a:cxn ang="0">
                <a:pos x="TX26" y="TY26"/>
              </a:cxn>
              <a:cxn ang="0">
                <a:pos x="TX27" y="TY27"/>
              </a:cxn>
              <a:cxn ang="0">
                <a:pos x="TX28" y="TY28"/>
              </a:cxn>
              <a:cxn ang="0">
                <a:pos x="TX30" y="TY30"/>
              </a:cxn>
              <a:cxn ang="0">
                <a:pos x="TX31" y="TY31"/>
              </a:cxn>
              <a:cxn ang="0">
                <a:pos x="TX32" y="TY32"/>
              </a:cxn>
              <a:cxn ang="0">
                <a:pos x="TX33" y="TY33"/>
              </a:cxn>
              <a:cxn ang="0">
                <a:pos x="TX34" y="TY34"/>
              </a:cxn>
              <a:cxn ang="0">
                <a:pos x="TX35" y="TY35"/>
              </a:cxn>
              <a:cxn ang="0">
                <a:pos x="TX36" y="TY36"/>
              </a:cxn>
              <a:cxn ang="0">
                <a:pos x="TX37" y="TY37"/>
              </a:cxn>
              <a:cxn ang="0">
                <a:pos x="TX38" y="TY38"/>
              </a:cxn>
              <a:cxn ang="0">
                <a:pos x="TX39" y="TY39"/>
              </a:cxn>
              <a:cxn ang="0">
                <a:pos x="TX40" y="TY40"/>
              </a:cxn>
              <a:cxn ang="0">
                <a:pos x="TX41" y="TY41"/>
              </a:cxn>
              <a:cxn ang="0">
                <a:pos x="TX43" y="TY43"/>
              </a:cxn>
              <a:cxn ang="0">
                <a:pos x="TX44" y="TY44"/>
              </a:cxn>
              <a:cxn ang="0">
                <a:pos x="TX45" y="TY45"/>
              </a:cxn>
              <a:cxn ang="0">
                <a:pos x="TX46" y="TY46"/>
              </a:cxn>
              <a:cxn ang="0">
                <a:pos x="TX47" y="TY47"/>
              </a:cxn>
              <a:cxn ang="0">
                <a:pos x="TX48" y="TY48"/>
              </a:cxn>
              <a:cxn ang="0">
                <a:pos x="TX49" y="TY49"/>
              </a:cxn>
              <a:cxn ang="0">
                <a:pos x="TX50" y="TY50"/>
              </a:cxn>
              <a:cxn ang="0">
                <a:pos x="TX51" y="TY51"/>
              </a:cxn>
              <a:cxn ang="0">
                <a:pos x="TX53" y="TY53"/>
              </a:cxn>
              <a:cxn ang="0">
                <a:pos x="TX54" y="TY54"/>
              </a:cxn>
              <a:cxn ang="0">
                <a:pos x="TX55" y="TY55"/>
              </a:cxn>
              <a:cxn ang="0">
                <a:pos x="TX56" y="TY56"/>
              </a:cxn>
              <a:cxn ang="0">
                <a:pos x="TX57" y="TY57"/>
              </a:cxn>
              <a:cxn ang="0">
                <a:pos x="TX58" y="TY58"/>
              </a:cxn>
              <a:cxn ang="0">
                <a:pos x="TX59" y="TY59"/>
              </a:cxn>
              <a:cxn ang="0">
                <a:pos x="TX60" y="TY60"/>
              </a:cxn>
              <a:cxn ang="0">
                <a:pos x="TX61" y="TY61"/>
              </a:cxn>
              <a:cxn ang="0">
                <a:pos x="TX63" y="TY63"/>
              </a:cxn>
              <a:cxn ang="0">
                <a:pos x="TX64" y="TY64"/>
              </a:cxn>
              <a:cxn ang="0">
                <a:pos x="TX65" y="TY65"/>
              </a:cxn>
              <a:cxn ang="0">
                <a:pos x="TX66" y="TY66"/>
              </a:cxn>
              <a:cxn ang="0">
                <a:pos x="TX67" y="TY67"/>
              </a:cxn>
              <a:cxn ang="0">
                <a:pos x="TX68" y="TY68"/>
              </a:cxn>
              <a:cxn ang="0">
                <a:pos x="TX69" y="TY69"/>
              </a:cxn>
              <a:cxn ang="0">
                <a:pos x="TX70" y="TY70"/>
              </a:cxn>
              <a:cxn ang="0">
                <a:pos x="TX71" y="TY71"/>
              </a:cxn>
            </a:cxnLst>
            <a:rect l="l" t="t" r="r" b="b"/>
            <a:pathLst>
              <a:path w="3868" h="3868">
                <a:moveTo>
                  <a:pt x="333" y="0"/>
                </a:moveTo>
                <a:cubicBezTo>
                  <a:pt x="150" y="0"/>
                  <a:pt x="0" y="150"/>
                  <a:pt x="0" y="333"/>
                </a:cubicBezTo>
                <a:lnTo>
                  <a:pt x="0" y="3000"/>
                </a:lnTo>
                <a:cubicBezTo>
                  <a:pt x="0" y="3184"/>
                  <a:pt x="150" y="3333"/>
                  <a:pt x="333" y="3333"/>
                </a:cubicBezTo>
                <a:lnTo>
                  <a:pt x="533" y="3333"/>
                </a:lnTo>
                <a:lnTo>
                  <a:pt x="533" y="3800"/>
                </a:lnTo>
                <a:cubicBezTo>
                  <a:pt x="533" y="3837"/>
                  <a:pt x="563" y="3867"/>
                  <a:pt x="600" y="3867"/>
                </a:cubicBezTo>
                <a:cubicBezTo>
                  <a:pt x="615" y="3867"/>
                  <a:pt x="630" y="3862"/>
                  <a:pt x="642" y="3852"/>
                </a:cubicBezTo>
                <a:lnTo>
                  <a:pt x="1290" y="3333"/>
                </a:lnTo>
                <a:lnTo>
                  <a:pt x="3533" y="3333"/>
                </a:lnTo>
                <a:cubicBezTo>
                  <a:pt x="3717" y="3333"/>
                  <a:pt x="3867" y="3184"/>
                  <a:pt x="3867" y="3000"/>
                </a:cubicBezTo>
                <a:lnTo>
                  <a:pt x="3867" y="333"/>
                </a:lnTo>
                <a:cubicBezTo>
                  <a:pt x="3867" y="150"/>
                  <a:pt x="3717" y="0"/>
                  <a:pt x="3533" y="0"/>
                </a:cubicBezTo>
                <a:lnTo>
                  <a:pt x="333" y="0"/>
                </a:lnTo>
                <a:close/>
                <a:moveTo>
                  <a:pt x="333" y="133"/>
                </a:moveTo>
                <a:lnTo>
                  <a:pt x="3533" y="133"/>
                </a:lnTo>
                <a:cubicBezTo>
                  <a:pt x="3645" y="133"/>
                  <a:pt x="3733" y="221"/>
                  <a:pt x="3733" y="333"/>
                </a:cubicBezTo>
                <a:lnTo>
                  <a:pt x="3733" y="3000"/>
                </a:lnTo>
                <a:cubicBezTo>
                  <a:pt x="3733" y="3112"/>
                  <a:pt x="3645" y="3200"/>
                  <a:pt x="3533" y="3200"/>
                </a:cubicBezTo>
                <a:lnTo>
                  <a:pt x="1267" y="3200"/>
                </a:lnTo>
                <a:cubicBezTo>
                  <a:pt x="1252" y="3200"/>
                  <a:pt x="1237" y="3205"/>
                  <a:pt x="1225" y="3215"/>
                </a:cubicBezTo>
                <a:lnTo>
                  <a:pt x="667" y="3661"/>
                </a:lnTo>
                <a:lnTo>
                  <a:pt x="667" y="3267"/>
                </a:lnTo>
                <a:cubicBezTo>
                  <a:pt x="667" y="3230"/>
                  <a:pt x="637" y="3200"/>
                  <a:pt x="600" y="3200"/>
                </a:cubicBezTo>
                <a:lnTo>
                  <a:pt x="333" y="3200"/>
                </a:lnTo>
                <a:cubicBezTo>
                  <a:pt x="221" y="3200"/>
                  <a:pt x="133" y="3112"/>
                  <a:pt x="133" y="3000"/>
                </a:cubicBezTo>
                <a:lnTo>
                  <a:pt x="133" y="333"/>
                </a:lnTo>
                <a:cubicBezTo>
                  <a:pt x="133" y="221"/>
                  <a:pt x="221" y="133"/>
                  <a:pt x="333" y="133"/>
                </a:cubicBezTo>
                <a:close/>
                <a:moveTo>
                  <a:pt x="333" y="300"/>
                </a:moveTo>
                <a:cubicBezTo>
                  <a:pt x="315" y="300"/>
                  <a:pt x="300" y="315"/>
                  <a:pt x="300" y="333"/>
                </a:cubicBezTo>
                <a:lnTo>
                  <a:pt x="300" y="1267"/>
                </a:lnTo>
                <a:cubicBezTo>
                  <a:pt x="300" y="1285"/>
                  <a:pt x="314" y="1300"/>
                  <a:pt x="333" y="1300"/>
                </a:cubicBezTo>
                <a:cubicBezTo>
                  <a:pt x="351" y="1301"/>
                  <a:pt x="366" y="1286"/>
                  <a:pt x="367" y="1268"/>
                </a:cubicBezTo>
                <a:lnTo>
                  <a:pt x="367" y="1267"/>
                </a:lnTo>
                <a:lnTo>
                  <a:pt x="367" y="367"/>
                </a:lnTo>
                <a:lnTo>
                  <a:pt x="1267" y="367"/>
                </a:lnTo>
                <a:cubicBezTo>
                  <a:pt x="1285" y="367"/>
                  <a:pt x="1300" y="352"/>
                  <a:pt x="1300" y="334"/>
                </a:cubicBezTo>
                <a:cubicBezTo>
                  <a:pt x="1301" y="315"/>
                  <a:pt x="1286" y="300"/>
                  <a:pt x="1268" y="300"/>
                </a:cubicBezTo>
                <a:lnTo>
                  <a:pt x="1267" y="300"/>
                </a:lnTo>
                <a:lnTo>
                  <a:pt x="333" y="300"/>
                </a:lnTo>
                <a:close/>
                <a:moveTo>
                  <a:pt x="933" y="933"/>
                </a:moveTo>
                <a:cubicBezTo>
                  <a:pt x="897" y="933"/>
                  <a:pt x="866" y="962"/>
                  <a:pt x="866" y="999"/>
                </a:cubicBezTo>
                <a:cubicBezTo>
                  <a:pt x="865" y="1036"/>
                  <a:pt x="895" y="1066"/>
                  <a:pt x="931" y="1067"/>
                </a:cubicBezTo>
                <a:cubicBezTo>
                  <a:pt x="932" y="1067"/>
                  <a:pt x="933" y="1067"/>
                  <a:pt x="933" y="1067"/>
                </a:cubicBezTo>
                <a:lnTo>
                  <a:pt x="2933" y="1067"/>
                </a:lnTo>
                <a:cubicBezTo>
                  <a:pt x="2970" y="1067"/>
                  <a:pt x="3000" y="1038"/>
                  <a:pt x="3001" y="1001"/>
                </a:cubicBezTo>
                <a:cubicBezTo>
                  <a:pt x="3001" y="964"/>
                  <a:pt x="2972" y="934"/>
                  <a:pt x="2935" y="933"/>
                </a:cubicBezTo>
                <a:cubicBezTo>
                  <a:pt x="2935" y="933"/>
                  <a:pt x="2934" y="933"/>
                  <a:pt x="2933" y="933"/>
                </a:cubicBezTo>
                <a:lnTo>
                  <a:pt x="933" y="933"/>
                </a:lnTo>
                <a:close/>
                <a:moveTo>
                  <a:pt x="933" y="1600"/>
                </a:moveTo>
                <a:cubicBezTo>
                  <a:pt x="897" y="1599"/>
                  <a:pt x="866" y="1629"/>
                  <a:pt x="866" y="1666"/>
                </a:cubicBezTo>
                <a:cubicBezTo>
                  <a:pt x="865" y="1703"/>
                  <a:pt x="895" y="1733"/>
                  <a:pt x="931" y="1733"/>
                </a:cubicBezTo>
                <a:cubicBezTo>
                  <a:pt x="932" y="1733"/>
                  <a:pt x="933" y="1733"/>
                  <a:pt x="933" y="1733"/>
                </a:cubicBezTo>
                <a:lnTo>
                  <a:pt x="2933" y="1733"/>
                </a:lnTo>
                <a:cubicBezTo>
                  <a:pt x="2970" y="1734"/>
                  <a:pt x="3000" y="1704"/>
                  <a:pt x="3001" y="1668"/>
                </a:cubicBezTo>
                <a:cubicBezTo>
                  <a:pt x="3001" y="1631"/>
                  <a:pt x="2972" y="1601"/>
                  <a:pt x="2935" y="1600"/>
                </a:cubicBezTo>
                <a:cubicBezTo>
                  <a:pt x="2935" y="1600"/>
                  <a:pt x="2934" y="1600"/>
                  <a:pt x="2933" y="1600"/>
                </a:cubicBezTo>
                <a:lnTo>
                  <a:pt x="933" y="1600"/>
                </a:lnTo>
                <a:close/>
                <a:moveTo>
                  <a:pt x="933" y="2267"/>
                </a:moveTo>
                <a:cubicBezTo>
                  <a:pt x="897" y="2266"/>
                  <a:pt x="866" y="2296"/>
                  <a:pt x="866" y="2332"/>
                </a:cubicBezTo>
                <a:cubicBezTo>
                  <a:pt x="865" y="2369"/>
                  <a:pt x="895" y="2399"/>
                  <a:pt x="931" y="2400"/>
                </a:cubicBezTo>
                <a:cubicBezTo>
                  <a:pt x="932" y="2400"/>
                  <a:pt x="933" y="2400"/>
                  <a:pt x="933" y="2400"/>
                </a:cubicBezTo>
                <a:lnTo>
                  <a:pt x="2933" y="2400"/>
                </a:lnTo>
                <a:cubicBezTo>
                  <a:pt x="2970" y="2401"/>
                  <a:pt x="3000" y="2371"/>
                  <a:pt x="3001" y="2334"/>
                </a:cubicBezTo>
                <a:cubicBezTo>
                  <a:pt x="3001" y="2297"/>
                  <a:pt x="2972" y="2267"/>
                  <a:pt x="2935" y="2267"/>
                </a:cubicBezTo>
                <a:cubicBezTo>
                  <a:pt x="2935" y="2267"/>
                  <a:pt x="2934" y="2267"/>
                  <a:pt x="2933" y="2267"/>
                </a:cubicBezTo>
                <a:lnTo>
                  <a:pt x="933" y="2267"/>
                </a:lnTo>
                <a:close/>
              </a:path>
            </a:pathLst>
          </a:custGeom>
          <a:solidFill>
            <a:schemeClr val="accent1">
              <a:lumMod val="75000"/>
            </a:schemeClr>
          </a:solidFill>
          <a:ln w="0">
            <a:noFill/>
          </a:ln>
        </p:spPr>
        <p:txBody>
          <a:bodyPr vert="horz" wrap="square" lIns="91440" tIns="45720" rIns="91440" bIns="45720" numCol="1" anchor="t">
            <a:noAutofit/>
          </a:bodyPr>
          <a:lstStyle/>
          <a:p>
            <a:pPr marL="0" indent="0" algn="l" defTabSz="914400" eaLnBrk="1" latinLnBrk="0" hangingPunct="1">
              <a:lnSpc>
                <a:spcPct val="100000"/>
              </a:lnSpc>
              <a:spcBef>
                <a:spcPts val="0"/>
              </a:spcBef>
              <a:spcAft>
                <a:spcPts val="0"/>
              </a:spcAft>
              <a:buFontTx/>
              <a:buNone/>
            </a:pPr>
            <a:endParaRPr lang="ko-KR" altLang="en-US" sz="1800">
              <a:latin typeface="Arial" panose="020B0604020202020204" pitchFamily="34" charset="0"/>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57200"/>
            <a:ext cx="30226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占位符 19"/>
          <p:cNvSpPr>
            <a:spLocks noGrp="1"/>
          </p:cNvSpPr>
          <p:nvPr>
            <p:ph type="body" idx="4294967295"/>
          </p:nvPr>
        </p:nvSpPr>
        <p:spPr>
          <a:xfrm>
            <a:off x="497840" y="486410"/>
            <a:ext cx="4481830" cy="476885"/>
          </a:xfrm>
          <a:effectLst/>
        </p:spPr>
        <p:txBody>
          <a:bodyPr lIns="101600" tIns="38100" rIns="76200" bIns="38100" anchor="t" anchorCtr="0">
            <a:noAutofit/>
          </a:bodyPr>
          <a:lstStyle>
            <a:lvl1pPr marL="0" indent="0" algn="ctr" eaLnBrk="1" fontAlgn="auto" latinLnBrk="0" hangingPunct="1">
              <a:lnSpc>
                <a:spcPct val="100000"/>
              </a:lnSpc>
              <a:spcAft>
                <a:spcPts val="0"/>
              </a:spcAft>
              <a:buNone/>
              <a:defRPr sz="2600" b="0" u="none" strike="noStrike" kern="1200" cap="none" spc="200" normalizeH="0" baseline="0">
                <a:solidFill>
                  <a:srgbClr val="426126"/>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noProof="1">
                <a:solidFill>
                  <a:schemeClr val="accent1">
                    <a:lumMod val="75000"/>
                  </a:schemeClr>
                </a:solidFill>
              </a:rPr>
              <a:t>技术转让与技术许可合同</a:t>
            </a:r>
            <a:endParaRPr lang="zh-CN" altLang="en-US" noProof="1" smtClean="0">
              <a:solidFill>
                <a:schemeClr val="accent1">
                  <a:lumMod val="75000"/>
                </a:schemeClr>
              </a:solidFill>
            </a:endParaRPr>
          </a:p>
        </p:txBody>
      </p:sp>
      <p:sp>
        <p:nvSpPr>
          <p:cNvPr id="4" name="矩形 3"/>
          <p:cNvSpPr/>
          <p:nvPr/>
        </p:nvSpPr>
        <p:spPr>
          <a:xfrm flipH="1">
            <a:off x="352425" y="457200"/>
            <a:ext cx="7620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占位符 49"/>
          <p:cNvSpPr>
            <a:spLocks noGrp="1"/>
          </p:cNvSpPr>
          <p:nvPr/>
        </p:nvSpPr>
        <p:spPr>
          <a:xfrm>
            <a:off x="2555805" y="2075737"/>
            <a:ext cx="8501215" cy="875665"/>
          </a:xfrm>
          <a:prstGeom prst="rect">
            <a:avLst/>
          </a:prstGeom>
          <a:effectLst/>
        </p:spPr>
        <p:txBody>
          <a:bodyPr vert="horz" lIns="101600" tIns="38100" rIns="76200" bIns="38100" rtlCol="0" anchor="t" anchorCtr="0">
            <a:noAutofit/>
          </a:bodyPr>
          <a:lstStyle>
            <a:lvl1pPr marL="0" indent="0" algn="l" eaLnBrk="1" fontAlgn="auto" latinLnBrk="0" hangingPunct="1">
              <a:lnSpc>
                <a:spcPct val="140000"/>
              </a:lnSpc>
              <a:spcAft>
                <a:spcPts val="0"/>
              </a:spcAft>
              <a:buNone/>
              <a:defRPr sz="1200" b="0" u="none" strike="noStrike" kern="1200" cap="none" spc="200" normalizeH="0" baseline="0">
                <a:solidFill>
                  <a:srgbClr val="242F35"/>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defTabSz="508000" eaLnBrk="0" fontAlgn="base" hangingPunct="0">
              <a:lnSpc>
                <a:spcPts val="4500"/>
              </a:lnSpc>
            </a:pPr>
            <a:r>
              <a:rPr lang="zh-CN" altLang="en-US" sz="1800" spc="0" dirty="0">
                <a:solidFill>
                  <a:schemeClr val="tx1"/>
                </a:solidFill>
                <a:latin typeface="微软雅黑" panose="020B0503020204020204" pitchFamily="34" charset="-122"/>
                <a:ea typeface="微软雅黑" panose="020B0503020204020204" pitchFamily="34" charset="-122"/>
                <a:cs typeface="+mn-cs"/>
              </a:rPr>
              <a:t>权利人将现有特定的专利、专利申请、技术秘密</a:t>
            </a:r>
            <a:r>
              <a:rPr lang="zh-CN" altLang="en-US" sz="1800" spc="0" dirty="0" smtClean="0">
                <a:solidFill>
                  <a:schemeClr val="tx1"/>
                </a:solidFill>
                <a:latin typeface="微软雅黑" panose="020B0503020204020204" pitchFamily="34" charset="-122"/>
                <a:ea typeface="微软雅黑" panose="020B0503020204020204" pitchFamily="34" charset="-122"/>
                <a:cs typeface="+mn-cs"/>
              </a:rPr>
              <a:t>相关</a:t>
            </a:r>
            <a:r>
              <a:rPr lang="zh-CN" altLang="en-US" sz="1800" spc="0" dirty="0">
                <a:solidFill>
                  <a:schemeClr val="tx1"/>
                </a:solidFill>
                <a:latin typeface="微软雅黑" panose="020B0503020204020204" pitchFamily="34" charset="-122"/>
                <a:ea typeface="微软雅黑" panose="020B0503020204020204" pitchFamily="34" charset="-122"/>
                <a:cs typeface="+mn-cs"/>
              </a:rPr>
              <a:t>权利</a:t>
            </a:r>
            <a:r>
              <a:rPr lang="zh-CN" altLang="en-US" sz="1800" b="1" spc="0" dirty="0">
                <a:solidFill>
                  <a:srgbClr val="00B0F0"/>
                </a:solidFill>
                <a:latin typeface="微软雅黑" panose="020B0503020204020204" pitchFamily="34" charset="-122"/>
                <a:ea typeface="微软雅黑" panose="020B0503020204020204" pitchFamily="34" charset="-122"/>
                <a:cs typeface="+mn-cs"/>
              </a:rPr>
              <a:t>让与</a:t>
            </a:r>
            <a:r>
              <a:rPr lang="zh-CN" altLang="en-US" sz="1800" spc="0" dirty="0">
                <a:solidFill>
                  <a:schemeClr val="tx1"/>
                </a:solidFill>
                <a:latin typeface="微软雅黑" panose="020B0503020204020204" pitchFamily="34" charset="-122"/>
                <a:ea typeface="微软雅黑" panose="020B0503020204020204" pitchFamily="34" charset="-122"/>
                <a:cs typeface="+mn-cs"/>
              </a:rPr>
              <a:t>他人所订立的合同</a:t>
            </a:r>
            <a:r>
              <a:rPr lang="zh-CN" altLang="en-US" sz="1800" spc="0" dirty="0" smtClean="0">
                <a:solidFill>
                  <a:schemeClr val="tx1"/>
                </a:solidFill>
                <a:latin typeface="微软雅黑" panose="020B0503020204020204" pitchFamily="34" charset="-122"/>
                <a:ea typeface="微软雅黑" panose="020B0503020204020204" pitchFamily="34" charset="-122"/>
                <a:cs typeface="+mn-cs"/>
              </a:rPr>
              <a:t>。</a:t>
            </a:r>
            <a:endParaRPr lang="en-US" altLang="zh-CN" sz="1800" spc="0" dirty="0" smtClean="0">
              <a:solidFill>
                <a:schemeClr val="tx1"/>
              </a:solidFill>
              <a:latin typeface="微软雅黑" panose="020B0503020204020204" pitchFamily="34" charset="-122"/>
              <a:ea typeface="微软雅黑" panose="020B0503020204020204" pitchFamily="34" charset="-122"/>
              <a:cs typeface="+mn-cs"/>
            </a:endParaRPr>
          </a:p>
          <a:p>
            <a:pPr defTabSz="508000" eaLnBrk="0" fontAlgn="base" hangingPunct="0">
              <a:lnSpc>
                <a:spcPts val="4500"/>
              </a:lnSpc>
            </a:pPr>
            <a:r>
              <a:rPr lang="zh-CN" altLang="en-US" sz="1800" spc="0" dirty="0">
                <a:solidFill>
                  <a:schemeClr val="tx1"/>
                </a:solidFill>
                <a:latin typeface="微软雅黑" panose="020B0503020204020204" pitchFamily="34" charset="-122"/>
                <a:ea typeface="微软雅黑" panose="020B0503020204020204" pitchFamily="34" charset="-122"/>
              </a:rPr>
              <a:t>包括</a:t>
            </a:r>
            <a:r>
              <a:rPr lang="zh-CN" altLang="en-US" sz="1800" b="1" dirty="0">
                <a:solidFill>
                  <a:schemeClr val="accent6">
                    <a:lumMod val="60000"/>
                    <a:lumOff val="40000"/>
                  </a:schemeClr>
                </a:solidFill>
                <a:latin typeface="微软雅黑" panose="020B0503020204020204" pitchFamily="34" charset="-122"/>
                <a:ea typeface="微软雅黑" panose="020B0503020204020204" pitchFamily="34" charset="-122"/>
              </a:rPr>
              <a:t>专利权转让、专利申请权转让、技术秘密转让</a:t>
            </a:r>
            <a:r>
              <a:rPr lang="zh-CN" altLang="en-US" sz="1800" spc="0" dirty="0">
                <a:solidFill>
                  <a:schemeClr val="tx1"/>
                </a:solidFill>
                <a:latin typeface="微软雅黑" panose="020B0503020204020204" pitchFamily="34" charset="-122"/>
                <a:ea typeface="微软雅黑" panose="020B0503020204020204" pitchFamily="34" charset="-122"/>
              </a:rPr>
              <a:t>等合同。</a:t>
            </a:r>
            <a:endParaRPr lang="zh-CN" altLang="en-US" sz="1800" spc="0" dirty="0">
              <a:solidFill>
                <a:schemeClr val="tx1"/>
              </a:solidFill>
              <a:latin typeface="微软雅黑" panose="020B0503020204020204" pitchFamily="34" charset="-122"/>
              <a:ea typeface="微软雅黑" panose="020B0503020204020204" pitchFamily="34" charset="-122"/>
            </a:endParaRPr>
          </a:p>
          <a:p>
            <a:pPr defTabSz="508000" eaLnBrk="0" fontAlgn="base" hangingPunct="0">
              <a:lnSpc>
                <a:spcPts val="4500"/>
              </a:lnSpc>
            </a:pPr>
            <a:endParaRPr lang="zh-CN" altLang="en-US" sz="1800" spc="0" dirty="0">
              <a:solidFill>
                <a:schemeClr val="tx1"/>
              </a:solidFill>
              <a:latin typeface="微软雅黑" panose="020B0503020204020204" pitchFamily="34" charset="-122"/>
              <a:ea typeface="微软雅黑" panose="020B0503020204020204" pitchFamily="34" charset="-122"/>
              <a:cs typeface="+mn-cs"/>
            </a:endParaRPr>
          </a:p>
        </p:txBody>
      </p:sp>
      <p:sp>
        <p:nvSpPr>
          <p:cNvPr id="51" name="文本占位符 50"/>
          <p:cNvSpPr>
            <a:spLocks noGrp="1"/>
          </p:cNvSpPr>
          <p:nvPr/>
        </p:nvSpPr>
        <p:spPr>
          <a:xfrm>
            <a:off x="2555806" y="1704580"/>
            <a:ext cx="4131310" cy="375920"/>
          </a:xfrm>
          <a:prstGeom prst="rect">
            <a:avLst/>
          </a:prstGeom>
          <a:effectLst/>
        </p:spPr>
        <p:txBody>
          <a:bodyPr vert="horz" lIns="101600" tIns="38100" rIns="76200" bIns="38100" rtlCol="0" anchor="t" anchorCtr="0">
            <a:noAutofit/>
          </a:bodyPr>
          <a:lstStyle>
            <a:lvl1pPr marL="0" indent="0" algn="l" eaLnBrk="1" fontAlgn="auto" latinLnBrk="0" hangingPunct="1">
              <a:lnSpc>
                <a:spcPct val="100000"/>
              </a:lnSpc>
              <a:spcAft>
                <a:spcPts val="0"/>
              </a:spcAft>
              <a:buNone/>
              <a:defRPr sz="2000" b="0" u="none" strike="noStrike" kern="1200" cap="none" spc="200" normalizeH="0" baseline="0">
                <a:solidFill>
                  <a:srgbClr val="00B0F0"/>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dirty="0" smtClean="0">
                <a:solidFill>
                  <a:srgbClr val="000000"/>
                </a:solidFill>
                <a:latin typeface="微软雅黑" panose="020B0503020204020204" pitchFamily="34" charset="-122"/>
                <a:ea typeface="微软雅黑" panose="020B0503020204020204" pitchFamily="34" charset="-122"/>
              </a:rPr>
              <a:t>技术转让合同定义</a:t>
            </a:r>
            <a:r>
              <a:rPr lang="zh-CN" altLang="en-US" b="1" dirty="0">
                <a:solidFill>
                  <a:srgbClr val="000000"/>
                </a:solidFill>
                <a:latin typeface="微软雅黑" panose="020B0503020204020204" pitchFamily="34" charset="-122"/>
                <a:ea typeface="微软雅黑" panose="020B0503020204020204" pitchFamily="34" charset="-122"/>
              </a:rPr>
              <a:t>：</a:t>
            </a:r>
            <a:endParaRPr lang="zh-CN" altLang="en-US" b="1" noProof="1">
              <a:solidFill>
                <a:schemeClr val="accent1">
                  <a:lumMod val="75000"/>
                </a:schemeClr>
              </a:solidFill>
            </a:endParaRPr>
          </a:p>
        </p:txBody>
      </p:sp>
      <p:sp>
        <p:nvSpPr>
          <p:cNvPr id="52" name="文本占位符 51"/>
          <p:cNvSpPr>
            <a:spLocks noGrp="1"/>
          </p:cNvSpPr>
          <p:nvPr/>
        </p:nvSpPr>
        <p:spPr>
          <a:xfrm>
            <a:off x="2976880" y="3649345"/>
            <a:ext cx="8495030" cy="875665"/>
          </a:xfrm>
          <a:prstGeom prst="rect">
            <a:avLst/>
          </a:prstGeom>
          <a:effectLst/>
        </p:spPr>
        <p:txBody>
          <a:bodyPr vert="horz" lIns="101600" tIns="38100" rIns="76200" bIns="38100" rtlCol="0" anchor="t" anchorCtr="0">
            <a:noAutofit/>
          </a:bodyPr>
          <a:lstStyle>
            <a:lvl1pPr marL="0" indent="0" algn="l" eaLnBrk="1" fontAlgn="auto" latinLnBrk="0" hangingPunct="1">
              <a:lnSpc>
                <a:spcPct val="140000"/>
              </a:lnSpc>
              <a:spcAft>
                <a:spcPts val="0"/>
              </a:spcAft>
              <a:buNone/>
              <a:defRPr sz="1200" b="0" u="none" strike="noStrike" kern="1200" cap="none" spc="200" normalizeH="0" baseline="0">
                <a:solidFill>
                  <a:srgbClr val="242F35"/>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defTabSz="913130" fontAlgn="base">
              <a:lnSpc>
                <a:spcPct val="150000"/>
              </a:lnSpc>
              <a:spcBef>
                <a:spcPts val="1200"/>
              </a:spcBef>
              <a:spcAft>
                <a:spcPct val="0"/>
              </a:spcAft>
              <a:defRPr/>
            </a:pPr>
            <a:endParaRPr lang="zh-CN" altLang="en-US" strike="noStrike" noProof="1">
              <a:solidFill>
                <a:schemeClr val="tx1"/>
              </a:solidFill>
            </a:endParaRPr>
          </a:p>
        </p:txBody>
      </p:sp>
      <p:sp>
        <p:nvSpPr>
          <p:cNvPr id="53" name="文本占位符 52"/>
          <p:cNvSpPr>
            <a:spLocks noGrp="1"/>
          </p:cNvSpPr>
          <p:nvPr/>
        </p:nvSpPr>
        <p:spPr>
          <a:xfrm>
            <a:off x="2593975" y="3773771"/>
            <a:ext cx="4397375" cy="375920"/>
          </a:xfrm>
          <a:prstGeom prst="rect">
            <a:avLst/>
          </a:prstGeom>
          <a:effectLst/>
        </p:spPr>
        <p:txBody>
          <a:bodyPr vert="horz" lIns="101600" tIns="38100" rIns="76200" bIns="38100" rtlCol="0" anchor="t" anchorCtr="0">
            <a:noAutofit/>
          </a:bodyPr>
          <a:lstStyle>
            <a:lvl1pPr marL="0" indent="0" algn="l" eaLnBrk="1" fontAlgn="auto" latinLnBrk="0" hangingPunct="1">
              <a:lnSpc>
                <a:spcPct val="100000"/>
              </a:lnSpc>
              <a:spcAft>
                <a:spcPts val="0"/>
              </a:spcAft>
              <a:buNone/>
              <a:defRPr sz="2000" b="0" u="none" strike="noStrike" kern="1200" cap="none" spc="200" normalizeH="0" baseline="0">
                <a:solidFill>
                  <a:srgbClr val="00B0F0"/>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dirty="0" smtClean="0">
                <a:solidFill>
                  <a:srgbClr val="000000"/>
                </a:solidFill>
                <a:latin typeface="微软雅黑" panose="020B0503020204020204" pitchFamily="34" charset="-122"/>
                <a:ea typeface="微软雅黑" panose="020B0503020204020204" pitchFamily="34" charset="-122"/>
              </a:rPr>
              <a:t>技术许可合同定义：</a:t>
            </a:r>
            <a:endParaRPr lang="zh-CN" altLang="en-US" b="1" strike="noStrike" noProof="1">
              <a:solidFill>
                <a:schemeClr val="accent1">
                  <a:lumMod val="75000"/>
                </a:schemeClr>
              </a:solidFill>
            </a:endParaRPr>
          </a:p>
        </p:txBody>
      </p:sp>
      <p:sp>
        <p:nvSpPr>
          <p:cNvPr id="54" name="泪滴形 53"/>
          <p:cNvSpPr/>
          <p:nvPr/>
        </p:nvSpPr>
        <p:spPr>
          <a:xfrm>
            <a:off x="1172672" y="1748190"/>
            <a:ext cx="1007745" cy="1007745"/>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泪滴形 55"/>
          <p:cNvSpPr/>
          <p:nvPr/>
        </p:nvSpPr>
        <p:spPr>
          <a:xfrm flipV="1">
            <a:off x="1180248" y="3822700"/>
            <a:ext cx="1007745" cy="1007745"/>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252002" y="1825660"/>
            <a:ext cx="864235" cy="864235"/>
          </a:xfrm>
          <a:prstGeom prst="ellipse">
            <a:avLst/>
          </a:prstGeom>
          <a:solidFill>
            <a:schemeClr val="bg1"/>
          </a:solidFill>
          <a:ln>
            <a:noFill/>
          </a:ln>
          <a:effectLst>
            <a:outerShdw blurRad="254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252002" y="3904297"/>
            <a:ext cx="864235" cy="864235"/>
          </a:xfrm>
          <a:prstGeom prst="ellipse">
            <a:avLst/>
          </a:prstGeom>
          <a:solidFill>
            <a:schemeClr val="bg1"/>
          </a:solidFill>
          <a:ln>
            <a:noFill/>
          </a:ln>
          <a:effectLst>
            <a:outerShdw blurRad="254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book-outline_30010"/>
          <p:cNvSpPr>
            <a:spLocks noChangeAspect="1"/>
          </p:cNvSpPr>
          <p:nvPr/>
        </p:nvSpPr>
        <p:spPr bwMode="auto">
          <a:xfrm>
            <a:off x="1447970" y="2080500"/>
            <a:ext cx="408305" cy="433070"/>
          </a:xfrm>
          <a:custGeom>
            <a:avLst/>
            <a:gdLst>
              <a:gd name="T0" fmla="*/ 33 w 1959"/>
              <a:gd name="T1" fmla="*/ 2111 h 2111"/>
              <a:gd name="T2" fmla="*/ 0 w 1959"/>
              <a:gd name="T3" fmla="*/ 33 h 2111"/>
              <a:gd name="T4" fmla="*/ 1550 w 1959"/>
              <a:gd name="T5" fmla="*/ 0 h 2111"/>
              <a:gd name="T6" fmla="*/ 1584 w 1959"/>
              <a:gd name="T7" fmla="*/ 2078 h 2111"/>
              <a:gd name="T8" fmla="*/ 67 w 1959"/>
              <a:gd name="T9" fmla="*/ 2045 h 2111"/>
              <a:gd name="T10" fmla="*/ 1517 w 1959"/>
              <a:gd name="T11" fmla="*/ 67 h 2111"/>
              <a:gd name="T12" fmla="*/ 67 w 1959"/>
              <a:gd name="T13" fmla="*/ 2045 h 2111"/>
              <a:gd name="T14" fmla="*/ 1776 w 1959"/>
              <a:gd name="T15" fmla="*/ 1942 h 2111"/>
              <a:gd name="T16" fmla="*/ 1742 w 1959"/>
              <a:gd name="T17" fmla="*/ 470 h 2111"/>
              <a:gd name="T18" fmla="*/ 1818 w 1959"/>
              <a:gd name="T19" fmla="*/ 145 h 2111"/>
              <a:gd name="T20" fmla="*/ 1883 w 1959"/>
              <a:gd name="T21" fmla="*/ 145 h 2111"/>
              <a:gd name="T22" fmla="*/ 1959 w 1959"/>
              <a:gd name="T23" fmla="*/ 470 h 2111"/>
              <a:gd name="T24" fmla="*/ 1926 w 1959"/>
              <a:gd name="T25" fmla="*/ 1942 h 2111"/>
              <a:gd name="T26" fmla="*/ 1892 w 1959"/>
              <a:gd name="T27" fmla="*/ 1875 h 2111"/>
              <a:gd name="T28" fmla="*/ 1809 w 1959"/>
              <a:gd name="T29" fmla="*/ 499 h 2111"/>
              <a:gd name="T30" fmla="*/ 1818 w 1959"/>
              <a:gd name="T31" fmla="*/ 432 h 2111"/>
              <a:gd name="T32" fmla="*/ 1851 w 1959"/>
              <a:gd name="T33" fmla="*/ 295 h 2111"/>
              <a:gd name="T34" fmla="*/ 1320 w 1959"/>
              <a:gd name="T35" fmla="*/ 1683 h 2111"/>
              <a:gd name="T36" fmla="*/ 231 w 1959"/>
              <a:gd name="T37" fmla="*/ 1650 h 2111"/>
              <a:gd name="T38" fmla="*/ 1320 w 1959"/>
              <a:gd name="T39" fmla="*/ 1616 h 2111"/>
              <a:gd name="T40" fmla="*/ 1320 w 1959"/>
              <a:gd name="T41" fmla="*/ 1683 h 2111"/>
              <a:gd name="T42" fmla="*/ 264 w 1959"/>
              <a:gd name="T43" fmla="*/ 1441 h 2111"/>
              <a:gd name="T44" fmla="*/ 264 w 1959"/>
              <a:gd name="T45" fmla="*/ 1374 h 2111"/>
              <a:gd name="T46" fmla="*/ 1353 w 1959"/>
              <a:gd name="T47" fmla="*/ 1407 h 2111"/>
              <a:gd name="T48" fmla="*/ 1320 w 1959"/>
              <a:gd name="T49" fmla="*/ 815 h 2111"/>
              <a:gd name="T50" fmla="*/ 231 w 1959"/>
              <a:gd name="T51" fmla="*/ 782 h 2111"/>
              <a:gd name="T52" fmla="*/ 1320 w 1959"/>
              <a:gd name="T53" fmla="*/ 748 h 2111"/>
              <a:gd name="T54" fmla="*/ 1320 w 1959"/>
              <a:gd name="T55" fmla="*/ 815 h 2111"/>
              <a:gd name="T56" fmla="*/ 264 w 1959"/>
              <a:gd name="T57" fmla="*/ 573 h 2111"/>
              <a:gd name="T58" fmla="*/ 264 w 1959"/>
              <a:gd name="T59" fmla="*/ 506 h 2111"/>
              <a:gd name="T60" fmla="*/ 1353 w 1959"/>
              <a:gd name="T61" fmla="*/ 539 h 2111"/>
              <a:gd name="T62" fmla="*/ 1320 w 1959"/>
              <a:gd name="T63" fmla="*/ 330 h 2111"/>
              <a:gd name="T64" fmla="*/ 231 w 1959"/>
              <a:gd name="T65" fmla="*/ 297 h 2111"/>
              <a:gd name="T66" fmla="*/ 1320 w 1959"/>
              <a:gd name="T67" fmla="*/ 264 h 2111"/>
              <a:gd name="T68" fmla="*/ 1320 w 1959"/>
              <a:gd name="T69" fmla="*/ 330 h 2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9" h="2111">
                <a:moveTo>
                  <a:pt x="1550" y="2111"/>
                </a:moveTo>
                <a:lnTo>
                  <a:pt x="33" y="2111"/>
                </a:lnTo>
                <a:cubicBezTo>
                  <a:pt x="15" y="2111"/>
                  <a:pt x="0" y="2096"/>
                  <a:pt x="0" y="2078"/>
                </a:cubicBezTo>
                <a:lnTo>
                  <a:pt x="0" y="33"/>
                </a:lnTo>
                <a:cubicBezTo>
                  <a:pt x="0" y="15"/>
                  <a:pt x="15" y="0"/>
                  <a:pt x="33" y="0"/>
                </a:cubicBezTo>
                <a:lnTo>
                  <a:pt x="1550" y="0"/>
                </a:lnTo>
                <a:cubicBezTo>
                  <a:pt x="1569" y="0"/>
                  <a:pt x="1584" y="15"/>
                  <a:pt x="1584" y="33"/>
                </a:cubicBezTo>
                <a:lnTo>
                  <a:pt x="1584" y="2078"/>
                </a:lnTo>
                <a:cubicBezTo>
                  <a:pt x="1584" y="2096"/>
                  <a:pt x="1569" y="2111"/>
                  <a:pt x="1550" y="2111"/>
                </a:cubicBezTo>
                <a:close/>
                <a:moveTo>
                  <a:pt x="67" y="2045"/>
                </a:moveTo>
                <a:lnTo>
                  <a:pt x="1517" y="2045"/>
                </a:lnTo>
                <a:lnTo>
                  <a:pt x="1517" y="67"/>
                </a:lnTo>
                <a:lnTo>
                  <a:pt x="67" y="67"/>
                </a:lnTo>
                <a:lnTo>
                  <a:pt x="67" y="2045"/>
                </a:lnTo>
                <a:close/>
                <a:moveTo>
                  <a:pt x="1926" y="1942"/>
                </a:moveTo>
                <a:lnTo>
                  <a:pt x="1776" y="1942"/>
                </a:lnTo>
                <a:cubicBezTo>
                  <a:pt x="1757" y="1942"/>
                  <a:pt x="1742" y="1927"/>
                  <a:pt x="1742" y="1909"/>
                </a:cubicBezTo>
                <a:lnTo>
                  <a:pt x="1742" y="470"/>
                </a:lnTo>
                <a:cubicBezTo>
                  <a:pt x="1742" y="466"/>
                  <a:pt x="1742" y="462"/>
                  <a:pt x="1743" y="458"/>
                </a:cubicBezTo>
                <a:lnTo>
                  <a:pt x="1818" y="145"/>
                </a:lnTo>
                <a:cubicBezTo>
                  <a:pt x="1822" y="130"/>
                  <a:pt x="1835" y="119"/>
                  <a:pt x="1851" y="119"/>
                </a:cubicBezTo>
                <a:cubicBezTo>
                  <a:pt x="1866" y="119"/>
                  <a:pt x="1880" y="130"/>
                  <a:pt x="1883" y="145"/>
                </a:cubicBezTo>
                <a:lnTo>
                  <a:pt x="1958" y="458"/>
                </a:lnTo>
                <a:cubicBezTo>
                  <a:pt x="1959" y="462"/>
                  <a:pt x="1959" y="466"/>
                  <a:pt x="1959" y="470"/>
                </a:cubicBezTo>
                <a:lnTo>
                  <a:pt x="1959" y="1909"/>
                </a:lnTo>
                <a:cubicBezTo>
                  <a:pt x="1959" y="1927"/>
                  <a:pt x="1944" y="1942"/>
                  <a:pt x="1926" y="1942"/>
                </a:cubicBezTo>
                <a:close/>
                <a:moveTo>
                  <a:pt x="1809" y="1875"/>
                </a:moveTo>
                <a:lnTo>
                  <a:pt x="1892" y="1875"/>
                </a:lnTo>
                <a:lnTo>
                  <a:pt x="1892" y="499"/>
                </a:lnTo>
                <a:lnTo>
                  <a:pt x="1809" y="499"/>
                </a:lnTo>
                <a:lnTo>
                  <a:pt x="1809" y="1875"/>
                </a:lnTo>
                <a:close/>
                <a:moveTo>
                  <a:pt x="1818" y="432"/>
                </a:moveTo>
                <a:lnTo>
                  <a:pt x="1884" y="432"/>
                </a:lnTo>
                <a:lnTo>
                  <a:pt x="1851" y="295"/>
                </a:lnTo>
                <a:lnTo>
                  <a:pt x="1818" y="432"/>
                </a:lnTo>
                <a:close/>
                <a:moveTo>
                  <a:pt x="1320" y="1683"/>
                </a:moveTo>
                <a:lnTo>
                  <a:pt x="264" y="1683"/>
                </a:lnTo>
                <a:cubicBezTo>
                  <a:pt x="246" y="1683"/>
                  <a:pt x="231" y="1668"/>
                  <a:pt x="231" y="1650"/>
                </a:cubicBezTo>
                <a:cubicBezTo>
                  <a:pt x="231" y="1631"/>
                  <a:pt x="246" y="1616"/>
                  <a:pt x="264" y="1616"/>
                </a:cubicBezTo>
                <a:lnTo>
                  <a:pt x="1320" y="1616"/>
                </a:lnTo>
                <a:cubicBezTo>
                  <a:pt x="1338" y="1616"/>
                  <a:pt x="1353" y="1631"/>
                  <a:pt x="1353" y="1650"/>
                </a:cubicBezTo>
                <a:cubicBezTo>
                  <a:pt x="1353" y="1668"/>
                  <a:pt x="1338" y="1683"/>
                  <a:pt x="1320" y="1683"/>
                </a:cubicBezTo>
                <a:close/>
                <a:moveTo>
                  <a:pt x="1320" y="1441"/>
                </a:moveTo>
                <a:lnTo>
                  <a:pt x="264" y="1441"/>
                </a:lnTo>
                <a:cubicBezTo>
                  <a:pt x="246" y="1441"/>
                  <a:pt x="231" y="1426"/>
                  <a:pt x="231" y="1407"/>
                </a:cubicBezTo>
                <a:cubicBezTo>
                  <a:pt x="231" y="1389"/>
                  <a:pt x="246" y="1374"/>
                  <a:pt x="264" y="1374"/>
                </a:cubicBezTo>
                <a:lnTo>
                  <a:pt x="1320" y="1374"/>
                </a:lnTo>
                <a:cubicBezTo>
                  <a:pt x="1338" y="1374"/>
                  <a:pt x="1353" y="1389"/>
                  <a:pt x="1353" y="1407"/>
                </a:cubicBezTo>
                <a:cubicBezTo>
                  <a:pt x="1353" y="1426"/>
                  <a:pt x="1338" y="1441"/>
                  <a:pt x="1320" y="1441"/>
                </a:cubicBezTo>
                <a:close/>
                <a:moveTo>
                  <a:pt x="1320" y="815"/>
                </a:moveTo>
                <a:lnTo>
                  <a:pt x="264" y="815"/>
                </a:lnTo>
                <a:cubicBezTo>
                  <a:pt x="246" y="815"/>
                  <a:pt x="231" y="800"/>
                  <a:pt x="231" y="782"/>
                </a:cubicBezTo>
                <a:cubicBezTo>
                  <a:pt x="231" y="763"/>
                  <a:pt x="246" y="748"/>
                  <a:pt x="264" y="748"/>
                </a:cubicBezTo>
                <a:lnTo>
                  <a:pt x="1320" y="748"/>
                </a:lnTo>
                <a:cubicBezTo>
                  <a:pt x="1338" y="748"/>
                  <a:pt x="1353" y="763"/>
                  <a:pt x="1353" y="782"/>
                </a:cubicBezTo>
                <a:cubicBezTo>
                  <a:pt x="1353" y="800"/>
                  <a:pt x="1338" y="815"/>
                  <a:pt x="1320" y="815"/>
                </a:cubicBezTo>
                <a:close/>
                <a:moveTo>
                  <a:pt x="1320" y="573"/>
                </a:moveTo>
                <a:lnTo>
                  <a:pt x="264" y="573"/>
                </a:lnTo>
                <a:cubicBezTo>
                  <a:pt x="246" y="573"/>
                  <a:pt x="231" y="558"/>
                  <a:pt x="231" y="539"/>
                </a:cubicBezTo>
                <a:cubicBezTo>
                  <a:pt x="231" y="521"/>
                  <a:pt x="246" y="506"/>
                  <a:pt x="264" y="506"/>
                </a:cubicBezTo>
                <a:lnTo>
                  <a:pt x="1320" y="506"/>
                </a:lnTo>
                <a:cubicBezTo>
                  <a:pt x="1338" y="506"/>
                  <a:pt x="1353" y="521"/>
                  <a:pt x="1353" y="539"/>
                </a:cubicBezTo>
                <a:cubicBezTo>
                  <a:pt x="1353" y="558"/>
                  <a:pt x="1338" y="573"/>
                  <a:pt x="1320" y="573"/>
                </a:cubicBezTo>
                <a:close/>
                <a:moveTo>
                  <a:pt x="1320" y="330"/>
                </a:moveTo>
                <a:lnTo>
                  <a:pt x="264" y="330"/>
                </a:lnTo>
                <a:cubicBezTo>
                  <a:pt x="246" y="330"/>
                  <a:pt x="231" y="315"/>
                  <a:pt x="231" y="297"/>
                </a:cubicBezTo>
                <a:cubicBezTo>
                  <a:pt x="231" y="278"/>
                  <a:pt x="246" y="264"/>
                  <a:pt x="264" y="264"/>
                </a:cubicBezTo>
                <a:lnTo>
                  <a:pt x="1320" y="264"/>
                </a:lnTo>
                <a:cubicBezTo>
                  <a:pt x="1338" y="264"/>
                  <a:pt x="1353" y="278"/>
                  <a:pt x="1353" y="297"/>
                </a:cubicBezTo>
                <a:cubicBezTo>
                  <a:pt x="1353" y="315"/>
                  <a:pt x="1338" y="330"/>
                  <a:pt x="1320" y="330"/>
                </a:cubicBezTo>
                <a:close/>
              </a:path>
            </a:pathLst>
          </a:custGeom>
          <a:solidFill>
            <a:schemeClr val="accent1">
              <a:lumMod val="75000"/>
            </a:schemeClr>
          </a:solidFill>
          <a:ln>
            <a:noFill/>
          </a:ln>
        </p:spPr>
        <p:txBody>
          <a:bodyPr/>
          <a:lstStyle/>
          <a:p>
            <a:endParaRPr lang="zh-CN" altLang="en-US"/>
          </a:p>
        </p:txBody>
      </p:sp>
      <p:sp>
        <p:nvSpPr>
          <p:cNvPr id="19" name="shopping-cart_201307"/>
          <p:cNvSpPr>
            <a:spLocks noChangeAspect="1"/>
          </p:cNvSpPr>
          <p:nvPr/>
        </p:nvSpPr>
        <p:spPr bwMode="auto">
          <a:xfrm>
            <a:off x="1447970" y="4150518"/>
            <a:ext cx="514350" cy="436245"/>
          </a:xfrm>
          <a:custGeom>
            <a:avLst/>
            <a:gdLst>
              <a:gd name="TX0" fmla="*/ 333 w 3868"/>
              <a:gd name="TY0" fmla="*/ 0 h 3868"/>
              <a:gd name="TX1" fmla="*/ 0 w 3868"/>
              <a:gd name="TY1" fmla="*/ 333 h 3868"/>
              <a:gd name="TX2" fmla="*/ 0 w 3868"/>
              <a:gd name="TY2" fmla="*/ 3000 h 3868"/>
              <a:gd name="TX3" fmla="*/ 333 w 3868"/>
              <a:gd name="TY3" fmla="*/ 3333 h 3868"/>
              <a:gd name="TX4" fmla="*/ 533 w 3868"/>
              <a:gd name="TY4" fmla="*/ 3333 h 3868"/>
              <a:gd name="TX5" fmla="*/ 533 w 3868"/>
              <a:gd name="TY5" fmla="*/ 3800 h 3868"/>
              <a:gd name="TX6" fmla="*/ 600 w 3868"/>
              <a:gd name="TY6" fmla="*/ 3867 h 3868"/>
              <a:gd name="TX7" fmla="*/ 642 w 3868"/>
              <a:gd name="TY7" fmla="*/ 3852 h 3868"/>
              <a:gd name="TX8" fmla="*/ 1290 w 3868"/>
              <a:gd name="TY8" fmla="*/ 3333 h 3868"/>
              <a:gd name="TX9" fmla="*/ 3533 w 3868"/>
              <a:gd name="TY9" fmla="*/ 3333 h 3868"/>
              <a:gd name="TX10" fmla="*/ 3867 w 3868"/>
              <a:gd name="TY10" fmla="*/ 3000 h 3868"/>
              <a:gd name="TX11" fmla="*/ 3867 w 3868"/>
              <a:gd name="TY11" fmla="*/ 333 h 3868"/>
              <a:gd name="TX12" fmla="*/ 3533 w 3868"/>
              <a:gd name="TY12" fmla="*/ 0 h 3868"/>
              <a:gd name="TX13" fmla="*/ 333 w 3868"/>
              <a:gd name="TY13" fmla="*/ 0 h 3868"/>
              <a:gd name="TX15" fmla="*/ 333 w 3868"/>
              <a:gd name="TY15" fmla="*/ 133 h 3868"/>
              <a:gd name="TX16" fmla="*/ 3533 w 3868"/>
              <a:gd name="TY16" fmla="*/ 133 h 3868"/>
              <a:gd name="TX17" fmla="*/ 3733 w 3868"/>
              <a:gd name="TY17" fmla="*/ 333 h 3868"/>
              <a:gd name="TX18" fmla="*/ 3733 w 3868"/>
              <a:gd name="TY18" fmla="*/ 3000 h 3868"/>
              <a:gd name="TX19" fmla="*/ 3533 w 3868"/>
              <a:gd name="TY19" fmla="*/ 3200 h 3868"/>
              <a:gd name="TX20" fmla="*/ 1267 w 3868"/>
              <a:gd name="TY20" fmla="*/ 3200 h 3868"/>
              <a:gd name="TX21" fmla="*/ 1225 w 3868"/>
              <a:gd name="TY21" fmla="*/ 3215 h 3868"/>
              <a:gd name="TX22" fmla="*/ 667 w 3868"/>
              <a:gd name="TY22" fmla="*/ 3661 h 3868"/>
              <a:gd name="TX23" fmla="*/ 667 w 3868"/>
              <a:gd name="TY23" fmla="*/ 3267 h 3868"/>
              <a:gd name="TX24" fmla="*/ 600 w 3868"/>
              <a:gd name="TY24" fmla="*/ 3200 h 3868"/>
              <a:gd name="TX25" fmla="*/ 333 w 3868"/>
              <a:gd name="TY25" fmla="*/ 3200 h 3868"/>
              <a:gd name="TX26" fmla="*/ 133 w 3868"/>
              <a:gd name="TY26" fmla="*/ 3000 h 3868"/>
              <a:gd name="TX27" fmla="*/ 133 w 3868"/>
              <a:gd name="TY27" fmla="*/ 333 h 3868"/>
              <a:gd name="TX28" fmla="*/ 333 w 3868"/>
              <a:gd name="TY28" fmla="*/ 133 h 3868"/>
              <a:gd name="TX30" fmla="*/ 333 w 3868"/>
              <a:gd name="TY30" fmla="*/ 300 h 3868"/>
              <a:gd name="TX31" fmla="*/ 300 w 3868"/>
              <a:gd name="TY31" fmla="*/ 333 h 3868"/>
              <a:gd name="TX32" fmla="*/ 300 w 3868"/>
              <a:gd name="TY32" fmla="*/ 1267 h 3868"/>
              <a:gd name="TX33" fmla="*/ 333 w 3868"/>
              <a:gd name="TY33" fmla="*/ 1300 h 3868"/>
              <a:gd name="TX34" fmla="*/ 367 w 3868"/>
              <a:gd name="TY34" fmla="*/ 1268 h 3868"/>
              <a:gd name="TX35" fmla="*/ 367 w 3868"/>
              <a:gd name="TY35" fmla="*/ 1267 h 3868"/>
              <a:gd name="TX36" fmla="*/ 367 w 3868"/>
              <a:gd name="TY36" fmla="*/ 367 h 3868"/>
              <a:gd name="TX37" fmla="*/ 1267 w 3868"/>
              <a:gd name="TY37" fmla="*/ 367 h 3868"/>
              <a:gd name="TX38" fmla="*/ 1300 w 3868"/>
              <a:gd name="TY38" fmla="*/ 334 h 3868"/>
              <a:gd name="TX39" fmla="*/ 1268 w 3868"/>
              <a:gd name="TY39" fmla="*/ 300 h 3868"/>
              <a:gd name="TX40" fmla="*/ 1267 w 3868"/>
              <a:gd name="TY40" fmla="*/ 300 h 3868"/>
              <a:gd name="TX41" fmla="*/ 333 w 3868"/>
              <a:gd name="TY41" fmla="*/ 300 h 3868"/>
              <a:gd name="TX43" fmla="*/ 933 w 3868"/>
              <a:gd name="TY43" fmla="*/ 933 h 3868"/>
              <a:gd name="TX44" fmla="*/ 866 w 3868"/>
              <a:gd name="TY44" fmla="*/ 999 h 3868"/>
              <a:gd name="TX45" fmla="*/ 931 w 3868"/>
              <a:gd name="TY45" fmla="*/ 1067 h 3868"/>
              <a:gd name="TX46" fmla="*/ 933 w 3868"/>
              <a:gd name="TY46" fmla="*/ 1067 h 3868"/>
              <a:gd name="TX47" fmla="*/ 2933 w 3868"/>
              <a:gd name="TY47" fmla="*/ 1067 h 3868"/>
              <a:gd name="TX48" fmla="*/ 3001 w 3868"/>
              <a:gd name="TY48" fmla="*/ 1001 h 3868"/>
              <a:gd name="TX49" fmla="*/ 2935 w 3868"/>
              <a:gd name="TY49" fmla="*/ 933 h 3868"/>
              <a:gd name="TX50" fmla="*/ 2933 w 3868"/>
              <a:gd name="TY50" fmla="*/ 933 h 3868"/>
              <a:gd name="TX51" fmla="*/ 933 w 3868"/>
              <a:gd name="TY51" fmla="*/ 933 h 3868"/>
              <a:gd name="TX53" fmla="*/ 933 w 3868"/>
              <a:gd name="TY53" fmla="*/ 1600 h 3868"/>
              <a:gd name="TX54" fmla="*/ 866 w 3868"/>
              <a:gd name="TY54" fmla="*/ 1666 h 3868"/>
              <a:gd name="TX55" fmla="*/ 931 w 3868"/>
              <a:gd name="TY55" fmla="*/ 1733 h 3868"/>
              <a:gd name="TX56" fmla="*/ 933 w 3868"/>
              <a:gd name="TY56" fmla="*/ 1733 h 3868"/>
              <a:gd name="TX57" fmla="*/ 2933 w 3868"/>
              <a:gd name="TY57" fmla="*/ 1733 h 3868"/>
              <a:gd name="TX58" fmla="*/ 3001 w 3868"/>
              <a:gd name="TY58" fmla="*/ 1668 h 3868"/>
              <a:gd name="TX59" fmla="*/ 2935 w 3868"/>
              <a:gd name="TY59" fmla="*/ 1600 h 3868"/>
              <a:gd name="TX60" fmla="*/ 2933 w 3868"/>
              <a:gd name="TY60" fmla="*/ 1600 h 3868"/>
              <a:gd name="TX61" fmla="*/ 933 w 3868"/>
              <a:gd name="TY61" fmla="*/ 1600 h 3868"/>
              <a:gd name="TX63" fmla="*/ 933 w 3868"/>
              <a:gd name="TY63" fmla="*/ 2267 h 3868"/>
              <a:gd name="TX64" fmla="*/ 866 w 3868"/>
              <a:gd name="TY64" fmla="*/ 2332 h 3868"/>
              <a:gd name="TX65" fmla="*/ 931 w 3868"/>
              <a:gd name="TY65" fmla="*/ 2400 h 3868"/>
              <a:gd name="TX66" fmla="*/ 933 w 3868"/>
              <a:gd name="TY66" fmla="*/ 2400 h 3868"/>
              <a:gd name="TX67" fmla="*/ 2933 w 3868"/>
              <a:gd name="TY67" fmla="*/ 2400 h 3868"/>
              <a:gd name="TX68" fmla="*/ 3001 w 3868"/>
              <a:gd name="TY68" fmla="*/ 2334 h 3868"/>
              <a:gd name="TX69" fmla="*/ 2935 w 3868"/>
              <a:gd name="TY69" fmla="*/ 2267 h 3868"/>
              <a:gd name="TX70" fmla="*/ 2933 w 3868"/>
              <a:gd name="TY70" fmla="*/ 2267 h 3868"/>
              <a:gd name="TX71" fmla="*/ 933 w 3868"/>
              <a:gd name="TY71" fmla="*/ 2267 h 3868"/>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 ang="0">
                <a:pos x="TX9" y="TY9"/>
              </a:cxn>
              <a:cxn ang="0">
                <a:pos x="TX10" y="TY10"/>
              </a:cxn>
              <a:cxn ang="0">
                <a:pos x="TX11" y="TY11"/>
              </a:cxn>
              <a:cxn ang="0">
                <a:pos x="TX12" y="TY12"/>
              </a:cxn>
              <a:cxn ang="0">
                <a:pos x="TX13" y="TY13"/>
              </a:cxn>
              <a:cxn ang="0">
                <a:pos x="TX15" y="TY15"/>
              </a:cxn>
              <a:cxn ang="0">
                <a:pos x="TX16" y="TY16"/>
              </a:cxn>
              <a:cxn ang="0">
                <a:pos x="TX17" y="TY17"/>
              </a:cxn>
              <a:cxn ang="0">
                <a:pos x="TX18" y="TY18"/>
              </a:cxn>
              <a:cxn ang="0">
                <a:pos x="TX19" y="TY19"/>
              </a:cxn>
              <a:cxn ang="0">
                <a:pos x="TX20" y="TY20"/>
              </a:cxn>
              <a:cxn ang="0">
                <a:pos x="TX21" y="TY21"/>
              </a:cxn>
              <a:cxn ang="0">
                <a:pos x="TX22" y="TY22"/>
              </a:cxn>
              <a:cxn ang="0">
                <a:pos x="TX23" y="TY23"/>
              </a:cxn>
              <a:cxn ang="0">
                <a:pos x="TX24" y="TY24"/>
              </a:cxn>
              <a:cxn ang="0">
                <a:pos x="TX25" y="TY25"/>
              </a:cxn>
              <a:cxn ang="0">
                <a:pos x="TX26" y="TY26"/>
              </a:cxn>
              <a:cxn ang="0">
                <a:pos x="TX27" y="TY27"/>
              </a:cxn>
              <a:cxn ang="0">
                <a:pos x="TX28" y="TY28"/>
              </a:cxn>
              <a:cxn ang="0">
                <a:pos x="TX30" y="TY30"/>
              </a:cxn>
              <a:cxn ang="0">
                <a:pos x="TX31" y="TY31"/>
              </a:cxn>
              <a:cxn ang="0">
                <a:pos x="TX32" y="TY32"/>
              </a:cxn>
              <a:cxn ang="0">
                <a:pos x="TX33" y="TY33"/>
              </a:cxn>
              <a:cxn ang="0">
                <a:pos x="TX34" y="TY34"/>
              </a:cxn>
              <a:cxn ang="0">
                <a:pos x="TX35" y="TY35"/>
              </a:cxn>
              <a:cxn ang="0">
                <a:pos x="TX36" y="TY36"/>
              </a:cxn>
              <a:cxn ang="0">
                <a:pos x="TX37" y="TY37"/>
              </a:cxn>
              <a:cxn ang="0">
                <a:pos x="TX38" y="TY38"/>
              </a:cxn>
              <a:cxn ang="0">
                <a:pos x="TX39" y="TY39"/>
              </a:cxn>
              <a:cxn ang="0">
                <a:pos x="TX40" y="TY40"/>
              </a:cxn>
              <a:cxn ang="0">
                <a:pos x="TX41" y="TY41"/>
              </a:cxn>
              <a:cxn ang="0">
                <a:pos x="TX43" y="TY43"/>
              </a:cxn>
              <a:cxn ang="0">
                <a:pos x="TX44" y="TY44"/>
              </a:cxn>
              <a:cxn ang="0">
                <a:pos x="TX45" y="TY45"/>
              </a:cxn>
              <a:cxn ang="0">
                <a:pos x="TX46" y="TY46"/>
              </a:cxn>
              <a:cxn ang="0">
                <a:pos x="TX47" y="TY47"/>
              </a:cxn>
              <a:cxn ang="0">
                <a:pos x="TX48" y="TY48"/>
              </a:cxn>
              <a:cxn ang="0">
                <a:pos x="TX49" y="TY49"/>
              </a:cxn>
              <a:cxn ang="0">
                <a:pos x="TX50" y="TY50"/>
              </a:cxn>
              <a:cxn ang="0">
                <a:pos x="TX51" y="TY51"/>
              </a:cxn>
              <a:cxn ang="0">
                <a:pos x="TX53" y="TY53"/>
              </a:cxn>
              <a:cxn ang="0">
                <a:pos x="TX54" y="TY54"/>
              </a:cxn>
              <a:cxn ang="0">
                <a:pos x="TX55" y="TY55"/>
              </a:cxn>
              <a:cxn ang="0">
                <a:pos x="TX56" y="TY56"/>
              </a:cxn>
              <a:cxn ang="0">
                <a:pos x="TX57" y="TY57"/>
              </a:cxn>
              <a:cxn ang="0">
                <a:pos x="TX58" y="TY58"/>
              </a:cxn>
              <a:cxn ang="0">
                <a:pos x="TX59" y="TY59"/>
              </a:cxn>
              <a:cxn ang="0">
                <a:pos x="TX60" y="TY60"/>
              </a:cxn>
              <a:cxn ang="0">
                <a:pos x="TX61" y="TY61"/>
              </a:cxn>
              <a:cxn ang="0">
                <a:pos x="TX63" y="TY63"/>
              </a:cxn>
              <a:cxn ang="0">
                <a:pos x="TX64" y="TY64"/>
              </a:cxn>
              <a:cxn ang="0">
                <a:pos x="TX65" y="TY65"/>
              </a:cxn>
              <a:cxn ang="0">
                <a:pos x="TX66" y="TY66"/>
              </a:cxn>
              <a:cxn ang="0">
                <a:pos x="TX67" y="TY67"/>
              </a:cxn>
              <a:cxn ang="0">
                <a:pos x="TX68" y="TY68"/>
              </a:cxn>
              <a:cxn ang="0">
                <a:pos x="TX69" y="TY69"/>
              </a:cxn>
              <a:cxn ang="0">
                <a:pos x="TX70" y="TY70"/>
              </a:cxn>
              <a:cxn ang="0">
                <a:pos x="TX71" y="TY71"/>
              </a:cxn>
            </a:cxnLst>
            <a:rect l="l" t="t" r="r" b="b"/>
            <a:pathLst>
              <a:path w="3868" h="3868">
                <a:moveTo>
                  <a:pt x="333" y="0"/>
                </a:moveTo>
                <a:cubicBezTo>
                  <a:pt x="150" y="0"/>
                  <a:pt x="0" y="150"/>
                  <a:pt x="0" y="333"/>
                </a:cubicBezTo>
                <a:lnTo>
                  <a:pt x="0" y="3000"/>
                </a:lnTo>
                <a:cubicBezTo>
                  <a:pt x="0" y="3184"/>
                  <a:pt x="150" y="3333"/>
                  <a:pt x="333" y="3333"/>
                </a:cubicBezTo>
                <a:lnTo>
                  <a:pt x="533" y="3333"/>
                </a:lnTo>
                <a:lnTo>
                  <a:pt x="533" y="3800"/>
                </a:lnTo>
                <a:cubicBezTo>
                  <a:pt x="533" y="3837"/>
                  <a:pt x="563" y="3867"/>
                  <a:pt x="600" y="3867"/>
                </a:cubicBezTo>
                <a:cubicBezTo>
                  <a:pt x="615" y="3867"/>
                  <a:pt x="630" y="3862"/>
                  <a:pt x="642" y="3852"/>
                </a:cubicBezTo>
                <a:lnTo>
                  <a:pt x="1290" y="3333"/>
                </a:lnTo>
                <a:lnTo>
                  <a:pt x="3533" y="3333"/>
                </a:lnTo>
                <a:cubicBezTo>
                  <a:pt x="3717" y="3333"/>
                  <a:pt x="3867" y="3184"/>
                  <a:pt x="3867" y="3000"/>
                </a:cubicBezTo>
                <a:lnTo>
                  <a:pt x="3867" y="333"/>
                </a:lnTo>
                <a:cubicBezTo>
                  <a:pt x="3867" y="150"/>
                  <a:pt x="3717" y="0"/>
                  <a:pt x="3533" y="0"/>
                </a:cubicBezTo>
                <a:lnTo>
                  <a:pt x="333" y="0"/>
                </a:lnTo>
                <a:close/>
                <a:moveTo>
                  <a:pt x="333" y="133"/>
                </a:moveTo>
                <a:lnTo>
                  <a:pt x="3533" y="133"/>
                </a:lnTo>
                <a:cubicBezTo>
                  <a:pt x="3645" y="133"/>
                  <a:pt x="3733" y="221"/>
                  <a:pt x="3733" y="333"/>
                </a:cubicBezTo>
                <a:lnTo>
                  <a:pt x="3733" y="3000"/>
                </a:lnTo>
                <a:cubicBezTo>
                  <a:pt x="3733" y="3112"/>
                  <a:pt x="3645" y="3200"/>
                  <a:pt x="3533" y="3200"/>
                </a:cubicBezTo>
                <a:lnTo>
                  <a:pt x="1267" y="3200"/>
                </a:lnTo>
                <a:cubicBezTo>
                  <a:pt x="1252" y="3200"/>
                  <a:pt x="1237" y="3205"/>
                  <a:pt x="1225" y="3215"/>
                </a:cubicBezTo>
                <a:lnTo>
                  <a:pt x="667" y="3661"/>
                </a:lnTo>
                <a:lnTo>
                  <a:pt x="667" y="3267"/>
                </a:lnTo>
                <a:cubicBezTo>
                  <a:pt x="667" y="3230"/>
                  <a:pt x="637" y="3200"/>
                  <a:pt x="600" y="3200"/>
                </a:cubicBezTo>
                <a:lnTo>
                  <a:pt x="333" y="3200"/>
                </a:lnTo>
                <a:cubicBezTo>
                  <a:pt x="221" y="3200"/>
                  <a:pt x="133" y="3112"/>
                  <a:pt x="133" y="3000"/>
                </a:cubicBezTo>
                <a:lnTo>
                  <a:pt x="133" y="333"/>
                </a:lnTo>
                <a:cubicBezTo>
                  <a:pt x="133" y="221"/>
                  <a:pt x="221" y="133"/>
                  <a:pt x="333" y="133"/>
                </a:cubicBezTo>
                <a:close/>
                <a:moveTo>
                  <a:pt x="333" y="300"/>
                </a:moveTo>
                <a:cubicBezTo>
                  <a:pt x="315" y="300"/>
                  <a:pt x="300" y="315"/>
                  <a:pt x="300" y="333"/>
                </a:cubicBezTo>
                <a:lnTo>
                  <a:pt x="300" y="1267"/>
                </a:lnTo>
                <a:cubicBezTo>
                  <a:pt x="300" y="1285"/>
                  <a:pt x="314" y="1300"/>
                  <a:pt x="333" y="1300"/>
                </a:cubicBezTo>
                <a:cubicBezTo>
                  <a:pt x="351" y="1301"/>
                  <a:pt x="366" y="1286"/>
                  <a:pt x="367" y="1268"/>
                </a:cubicBezTo>
                <a:lnTo>
                  <a:pt x="367" y="1267"/>
                </a:lnTo>
                <a:lnTo>
                  <a:pt x="367" y="367"/>
                </a:lnTo>
                <a:lnTo>
                  <a:pt x="1267" y="367"/>
                </a:lnTo>
                <a:cubicBezTo>
                  <a:pt x="1285" y="367"/>
                  <a:pt x="1300" y="352"/>
                  <a:pt x="1300" y="334"/>
                </a:cubicBezTo>
                <a:cubicBezTo>
                  <a:pt x="1301" y="315"/>
                  <a:pt x="1286" y="300"/>
                  <a:pt x="1268" y="300"/>
                </a:cubicBezTo>
                <a:lnTo>
                  <a:pt x="1267" y="300"/>
                </a:lnTo>
                <a:lnTo>
                  <a:pt x="333" y="300"/>
                </a:lnTo>
                <a:close/>
                <a:moveTo>
                  <a:pt x="933" y="933"/>
                </a:moveTo>
                <a:cubicBezTo>
                  <a:pt x="897" y="933"/>
                  <a:pt x="866" y="962"/>
                  <a:pt x="866" y="999"/>
                </a:cubicBezTo>
                <a:cubicBezTo>
                  <a:pt x="865" y="1036"/>
                  <a:pt x="895" y="1066"/>
                  <a:pt x="931" y="1067"/>
                </a:cubicBezTo>
                <a:cubicBezTo>
                  <a:pt x="932" y="1067"/>
                  <a:pt x="933" y="1067"/>
                  <a:pt x="933" y="1067"/>
                </a:cubicBezTo>
                <a:lnTo>
                  <a:pt x="2933" y="1067"/>
                </a:lnTo>
                <a:cubicBezTo>
                  <a:pt x="2970" y="1067"/>
                  <a:pt x="3000" y="1038"/>
                  <a:pt x="3001" y="1001"/>
                </a:cubicBezTo>
                <a:cubicBezTo>
                  <a:pt x="3001" y="964"/>
                  <a:pt x="2972" y="934"/>
                  <a:pt x="2935" y="933"/>
                </a:cubicBezTo>
                <a:cubicBezTo>
                  <a:pt x="2935" y="933"/>
                  <a:pt x="2934" y="933"/>
                  <a:pt x="2933" y="933"/>
                </a:cubicBezTo>
                <a:lnTo>
                  <a:pt x="933" y="933"/>
                </a:lnTo>
                <a:close/>
                <a:moveTo>
                  <a:pt x="933" y="1600"/>
                </a:moveTo>
                <a:cubicBezTo>
                  <a:pt x="897" y="1599"/>
                  <a:pt x="866" y="1629"/>
                  <a:pt x="866" y="1666"/>
                </a:cubicBezTo>
                <a:cubicBezTo>
                  <a:pt x="865" y="1703"/>
                  <a:pt x="895" y="1733"/>
                  <a:pt x="931" y="1733"/>
                </a:cubicBezTo>
                <a:cubicBezTo>
                  <a:pt x="932" y="1733"/>
                  <a:pt x="933" y="1733"/>
                  <a:pt x="933" y="1733"/>
                </a:cubicBezTo>
                <a:lnTo>
                  <a:pt x="2933" y="1733"/>
                </a:lnTo>
                <a:cubicBezTo>
                  <a:pt x="2970" y="1734"/>
                  <a:pt x="3000" y="1704"/>
                  <a:pt x="3001" y="1668"/>
                </a:cubicBezTo>
                <a:cubicBezTo>
                  <a:pt x="3001" y="1631"/>
                  <a:pt x="2972" y="1601"/>
                  <a:pt x="2935" y="1600"/>
                </a:cubicBezTo>
                <a:cubicBezTo>
                  <a:pt x="2935" y="1600"/>
                  <a:pt x="2934" y="1600"/>
                  <a:pt x="2933" y="1600"/>
                </a:cubicBezTo>
                <a:lnTo>
                  <a:pt x="933" y="1600"/>
                </a:lnTo>
                <a:close/>
                <a:moveTo>
                  <a:pt x="933" y="2267"/>
                </a:moveTo>
                <a:cubicBezTo>
                  <a:pt x="897" y="2266"/>
                  <a:pt x="866" y="2296"/>
                  <a:pt x="866" y="2332"/>
                </a:cubicBezTo>
                <a:cubicBezTo>
                  <a:pt x="865" y="2369"/>
                  <a:pt x="895" y="2399"/>
                  <a:pt x="931" y="2400"/>
                </a:cubicBezTo>
                <a:cubicBezTo>
                  <a:pt x="932" y="2400"/>
                  <a:pt x="933" y="2400"/>
                  <a:pt x="933" y="2400"/>
                </a:cubicBezTo>
                <a:lnTo>
                  <a:pt x="2933" y="2400"/>
                </a:lnTo>
                <a:cubicBezTo>
                  <a:pt x="2970" y="2401"/>
                  <a:pt x="3000" y="2371"/>
                  <a:pt x="3001" y="2334"/>
                </a:cubicBezTo>
                <a:cubicBezTo>
                  <a:pt x="3001" y="2297"/>
                  <a:pt x="2972" y="2267"/>
                  <a:pt x="2935" y="2267"/>
                </a:cubicBezTo>
                <a:cubicBezTo>
                  <a:pt x="2935" y="2267"/>
                  <a:pt x="2934" y="2267"/>
                  <a:pt x="2933" y="2267"/>
                </a:cubicBezTo>
                <a:lnTo>
                  <a:pt x="933" y="2267"/>
                </a:lnTo>
                <a:close/>
              </a:path>
            </a:pathLst>
          </a:custGeom>
          <a:solidFill>
            <a:schemeClr val="accent1">
              <a:lumMod val="75000"/>
            </a:schemeClr>
          </a:solidFill>
          <a:ln w="0">
            <a:noFill/>
          </a:ln>
        </p:spPr>
        <p:txBody>
          <a:bodyPr vert="horz" wrap="square" lIns="91440" tIns="45720" rIns="91440" bIns="45720" numCol="1" anchor="t">
            <a:noAutofit/>
          </a:bodyPr>
          <a:lstStyle/>
          <a:p>
            <a:pPr marL="0" indent="0" algn="l" defTabSz="914400" eaLnBrk="1" latinLnBrk="0" hangingPunct="1">
              <a:lnSpc>
                <a:spcPct val="100000"/>
              </a:lnSpc>
              <a:spcBef>
                <a:spcPts val="0"/>
              </a:spcBef>
              <a:spcAft>
                <a:spcPts val="0"/>
              </a:spcAft>
              <a:buFontTx/>
              <a:buNone/>
            </a:pPr>
            <a:endParaRPr lang="ko-KR" altLang="en-US" sz="1800">
              <a:latin typeface="Arial" panose="020B0604020202020204" pitchFamily="34" charset="0"/>
              <a:ea typeface="微软雅黑" panose="020B0503020204020204" pitchFamily="34" charset="-122"/>
              <a:cs typeface="+mn-cs"/>
            </a:endParaRPr>
          </a:p>
        </p:txBody>
      </p:sp>
      <p:sp>
        <p:nvSpPr>
          <p:cNvPr id="2" name="矩形 1"/>
          <p:cNvSpPr/>
          <p:nvPr/>
        </p:nvSpPr>
        <p:spPr>
          <a:xfrm>
            <a:off x="2593975" y="4149691"/>
            <a:ext cx="8487410" cy="1246495"/>
          </a:xfrm>
          <a:prstGeom prst="rect">
            <a:avLst/>
          </a:prstGeom>
        </p:spPr>
        <p:txBody>
          <a:bodyPr wrap="square">
            <a:spAutoFit/>
          </a:bodyPr>
          <a:lstStyle/>
          <a:p>
            <a:pPr defTabSz="508000" eaLnBrk="0" fontAlgn="base" hangingPunct="0">
              <a:lnSpc>
                <a:spcPts val="4500"/>
              </a:lnSpc>
            </a:pPr>
            <a:r>
              <a:rPr lang="zh-CN" altLang="en-US" dirty="0">
                <a:latin typeface="微软雅黑" panose="020B0503020204020204" pitchFamily="34" charset="-122"/>
                <a:ea typeface="微软雅黑" panose="020B0503020204020204" pitchFamily="34" charset="-122"/>
              </a:rPr>
              <a:t>权利人将现有特定的专利、技术秘密相关权利</a:t>
            </a:r>
            <a:r>
              <a:rPr lang="zh-CN" altLang="en-US" b="1" dirty="0" smtClean="0">
                <a:solidFill>
                  <a:srgbClr val="00B0F0"/>
                </a:solidFill>
                <a:latin typeface="微软雅黑" panose="020B0503020204020204" pitchFamily="34" charset="-122"/>
                <a:ea typeface="微软雅黑" panose="020B0503020204020204" pitchFamily="34" charset="-122"/>
              </a:rPr>
              <a:t>许可</a:t>
            </a:r>
            <a:r>
              <a:rPr lang="zh-CN" altLang="en-US" dirty="0" smtClean="0">
                <a:latin typeface="微软雅黑" panose="020B0503020204020204" pitchFamily="34" charset="-122"/>
                <a:ea typeface="微软雅黑" panose="020B0503020204020204" pitchFamily="34" charset="-122"/>
              </a:rPr>
              <a:t>他人</a:t>
            </a:r>
            <a:r>
              <a:rPr lang="zh-CN" altLang="en-US" dirty="0">
                <a:latin typeface="微软雅黑" panose="020B0503020204020204" pitchFamily="34" charset="-122"/>
                <a:ea typeface="微软雅黑" panose="020B0503020204020204" pitchFamily="34" charset="-122"/>
              </a:rPr>
              <a:t>实施、使用所订立的合同</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defTabSz="508000" eaLnBrk="0" fontAlgn="base" hangingPunct="0">
              <a:lnSpc>
                <a:spcPts val="4500"/>
              </a:lnSpc>
            </a:pPr>
            <a:r>
              <a:rPr lang="zh-CN" altLang="en-US" dirty="0">
                <a:latin typeface="微软雅黑" panose="020B0503020204020204" pitchFamily="34" charset="-122"/>
                <a:ea typeface="微软雅黑" panose="020B0503020204020204" pitchFamily="34" charset="-122"/>
              </a:rPr>
              <a:t>包括</a:t>
            </a:r>
            <a:r>
              <a:rPr lang="zh-CN" altLang="en-US" b="1" spc="200" dirty="0">
                <a:solidFill>
                  <a:schemeClr val="accent6">
                    <a:lumMod val="60000"/>
                    <a:lumOff val="40000"/>
                  </a:schemeClr>
                </a:solidFill>
                <a:latin typeface="微软雅黑" panose="020B0503020204020204" pitchFamily="34" charset="-122"/>
                <a:ea typeface="微软雅黑" panose="020B0503020204020204" pitchFamily="34" charset="-122"/>
                <a:cs typeface="+mn-ea"/>
              </a:rPr>
              <a:t>专利实施许可、技术秘密使用许可</a:t>
            </a:r>
            <a:r>
              <a:rPr lang="zh-CN" altLang="en-US" dirty="0">
                <a:latin typeface="微软雅黑" panose="020B0503020204020204" pitchFamily="34" charset="-122"/>
                <a:ea typeface="微软雅黑" panose="020B0503020204020204" pitchFamily="34" charset="-122"/>
              </a:rPr>
              <a:t>等合同</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57200"/>
            <a:ext cx="30226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占位符 19"/>
          <p:cNvSpPr>
            <a:spLocks noGrp="1"/>
          </p:cNvSpPr>
          <p:nvPr>
            <p:ph type="body" idx="4294967295"/>
          </p:nvPr>
        </p:nvSpPr>
        <p:spPr>
          <a:xfrm>
            <a:off x="497839" y="486410"/>
            <a:ext cx="5128603" cy="476885"/>
          </a:xfrm>
          <a:effectLst/>
        </p:spPr>
        <p:txBody>
          <a:bodyPr lIns="101600" tIns="38100" rIns="76200" bIns="38100" anchor="t" anchorCtr="0">
            <a:noAutofit/>
          </a:bodyPr>
          <a:lstStyle>
            <a:lvl1pPr marL="0" indent="0" algn="ctr" eaLnBrk="1" fontAlgn="auto" latinLnBrk="0" hangingPunct="1">
              <a:lnSpc>
                <a:spcPct val="100000"/>
              </a:lnSpc>
              <a:spcAft>
                <a:spcPts val="0"/>
              </a:spcAft>
              <a:buNone/>
              <a:defRPr sz="2600" b="0" u="none" strike="noStrike" kern="1200" cap="none" spc="200" normalizeH="0" baseline="0">
                <a:solidFill>
                  <a:srgbClr val="426126"/>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noProof="1" smtClean="0">
                <a:solidFill>
                  <a:schemeClr val="accent1">
                    <a:lumMod val="75000"/>
                  </a:schemeClr>
                </a:solidFill>
              </a:rPr>
              <a:t>技术咨询合同与技术服务合同</a:t>
            </a:r>
            <a:endParaRPr lang="zh-CN" altLang="en-US" noProof="1" smtClean="0">
              <a:solidFill>
                <a:schemeClr val="accent1">
                  <a:lumMod val="75000"/>
                </a:schemeClr>
              </a:solidFill>
            </a:endParaRPr>
          </a:p>
        </p:txBody>
      </p:sp>
      <p:sp>
        <p:nvSpPr>
          <p:cNvPr id="4" name="矩形 3"/>
          <p:cNvSpPr/>
          <p:nvPr/>
        </p:nvSpPr>
        <p:spPr>
          <a:xfrm flipH="1">
            <a:off x="352425" y="457200"/>
            <a:ext cx="76200" cy="5353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占位符 49"/>
          <p:cNvSpPr>
            <a:spLocks noGrp="1"/>
          </p:cNvSpPr>
          <p:nvPr/>
        </p:nvSpPr>
        <p:spPr>
          <a:xfrm>
            <a:off x="2211608" y="2086641"/>
            <a:ext cx="8845414" cy="875665"/>
          </a:xfrm>
          <a:prstGeom prst="rect">
            <a:avLst/>
          </a:prstGeom>
          <a:effectLst/>
        </p:spPr>
        <p:txBody>
          <a:bodyPr vert="horz" lIns="101600" tIns="38100" rIns="76200" bIns="38100" rtlCol="0" anchor="t" anchorCtr="0">
            <a:noAutofit/>
          </a:bodyPr>
          <a:lstStyle>
            <a:lvl1pPr marL="0" indent="0" algn="l" eaLnBrk="1" fontAlgn="auto" latinLnBrk="0" hangingPunct="1">
              <a:lnSpc>
                <a:spcPct val="140000"/>
              </a:lnSpc>
              <a:spcAft>
                <a:spcPts val="0"/>
              </a:spcAft>
              <a:buNone/>
              <a:defRPr sz="1200" b="0" u="none" strike="noStrike" kern="1200" cap="none" spc="200" normalizeH="0" baseline="0">
                <a:solidFill>
                  <a:srgbClr val="242F35"/>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1">
              <a:lnSpc>
                <a:spcPct val="150000"/>
              </a:lnSpc>
              <a:spcBef>
                <a:spcPts val="1200"/>
              </a:spcBef>
              <a:defRPr/>
            </a:pPr>
            <a:r>
              <a:rPr lang="zh-CN" altLang="en-US" sz="1800" b="0" dirty="0">
                <a:solidFill>
                  <a:srgbClr val="000000"/>
                </a:solidFill>
                <a:latin typeface="微软雅黑" panose="020B0503020204020204" pitchFamily="34" charset="-122"/>
                <a:ea typeface="微软雅黑" panose="020B0503020204020204" pitchFamily="34" charset="-122"/>
              </a:rPr>
              <a:t>是当事人一方（</a:t>
            </a:r>
            <a:r>
              <a:rPr lang="zh-CN" altLang="en-US" sz="1800" b="0" dirty="0" smtClean="0">
                <a:solidFill>
                  <a:srgbClr val="000000"/>
                </a:solidFill>
                <a:latin typeface="微软雅黑" panose="020B0503020204020204" pitchFamily="34" charset="-122"/>
                <a:ea typeface="微软雅黑" panose="020B0503020204020204" pitchFamily="34" charset="-122"/>
              </a:rPr>
              <a:t>受托方</a:t>
            </a:r>
            <a:r>
              <a:rPr lang="zh-CN" altLang="en-US" sz="1800" b="0" dirty="0">
                <a:solidFill>
                  <a:srgbClr val="000000"/>
                </a:solidFill>
                <a:latin typeface="微软雅黑" panose="020B0503020204020204" pitchFamily="34" charset="-122"/>
                <a:ea typeface="微软雅黑" panose="020B0503020204020204" pitchFamily="34" charset="-122"/>
              </a:rPr>
              <a:t>）以技术知识</a:t>
            </a:r>
            <a:r>
              <a:rPr lang="zh-CN" altLang="en-US" sz="1800" b="0" dirty="0" smtClean="0">
                <a:solidFill>
                  <a:srgbClr val="000000"/>
                </a:solidFill>
                <a:latin typeface="微软雅黑" panose="020B0503020204020204" pitchFamily="34" charset="-122"/>
                <a:ea typeface="微软雅黑" panose="020B0503020204020204" pitchFamily="34" charset="-122"/>
              </a:rPr>
              <a:t>为对方（委托方）就</a:t>
            </a:r>
            <a:r>
              <a:rPr lang="zh-CN" altLang="en-US" sz="1800" dirty="0">
                <a:solidFill>
                  <a:srgbClr val="00B0F0"/>
                </a:solidFill>
                <a:latin typeface="微软雅黑" panose="020B0503020204020204" pitchFamily="34" charset="-122"/>
                <a:ea typeface="微软雅黑" panose="020B0503020204020204" pitchFamily="34" charset="-122"/>
              </a:rPr>
              <a:t>特定技术项目</a:t>
            </a:r>
            <a:r>
              <a:rPr lang="zh-CN" altLang="en-US" sz="1800" b="0" dirty="0" smtClean="0">
                <a:solidFill>
                  <a:srgbClr val="000000"/>
                </a:solidFill>
                <a:latin typeface="微软雅黑" panose="020B0503020204020204" pitchFamily="34" charset="-122"/>
                <a:ea typeface="微软雅黑" panose="020B0503020204020204" pitchFamily="34" charset="-122"/>
              </a:rPr>
              <a:t>提供</a:t>
            </a:r>
            <a:r>
              <a:rPr lang="zh-CN" altLang="en-US" sz="1800" spc="200" dirty="0">
                <a:solidFill>
                  <a:schemeClr val="accent6">
                    <a:lumMod val="60000"/>
                    <a:lumOff val="40000"/>
                  </a:schemeClr>
                </a:solidFill>
                <a:latin typeface="微软雅黑" panose="020B0503020204020204" pitchFamily="34" charset="-122"/>
                <a:ea typeface="微软雅黑" panose="020B0503020204020204" pitchFamily="34" charset="-122"/>
                <a:cs typeface="+mn-ea"/>
              </a:rPr>
              <a:t>可行性论证、技术预测、专题技术调查、分析评价报告</a:t>
            </a:r>
            <a:r>
              <a:rPr lang="zh-CN" altLang="en-US" sz="1800" b="0" dirty="0" smtClean="0">
                <a:solidFill>
                  <a:srgbClr val="000000"/>
                </a:solidFill>
                <a:latin typeface="微软雅黑" panose="020B0503020204020204" pitchFamily="34" charset="-122"/>
                <a:ea typeface="微软雅黑" panose="020B0503020204020204" pitchFamily="34" charset="-122"/>
              </a:rPr>
              <a:t>所订立的合同。</a:t>
            </a:r>
            <a:endParaRPr lang="en-US" altLang="zh-CN" sz="1800" b="0" dirty="0" smtClean="0">
              <a:solidFill>
                <a:srgbClr val="000000"/>
              </a:solidFill>
              <a:latin typeface="微软雅黑" panose="020B0503020204020204" pitchFamily="34" charset="-122"/>
              <a:ea typeface="微软雅黑" panose="020B0503020204020204" pitchFamily="34" charset="-122"/>
            </a:endParaRPr>
          </a:p>
        </p:txBody>
      </p:sp>
      <p:sp>
        <p:nvSpPr>
          <p:cNvPr id="51" name="文本占位符 50"/>
          <p:cNvSpPr>
            <a:spLocks noGrp="1"/>
          </p:cNvSpPr>
          <p:nvPr/>
        </p:nvSpPr>
        <p:spPr>
          <a:xfrm>
            <a:off x="2651859" y="1699991"/>
            <a:ext cx="4131109" cy="375920"/>
          </a:xfrm>
          <a:prstGeom prst="rect">
            <a:avLst/>
          </a:prstGeom>
          <a:effectLst/>
        </p:spPr>
        <p:txBody>
          <a:bodyPr vert="horz" lIns="101600" tIns="38100" rIns="76200" bIns="38100" rtlCol="0" anchor="t" anchorCtr="0">
            <a:noAutofit/>
          </a:bodyPr>
          <a:lstStyle>
            <a:lvl1pPr marL="0" indent="0" algn="l" eaLnBrk="1" fontAlgn="auto" latinLnBrk="0" hangingPunct="1">
              <a:lnSpc>
                <a:spcPct val="100000"/>
              </a:lnSpc>
              <a:spcAft>
                <a:spcPts val="0"/>
              </a:spcAft>
              <a:buNone/>
              <a:defRPr sz="2000" b="0" u="none" strike="noStrike" kern="1200" cap="none" spc="200" normalizeH="0" baseline="0">
                <a:solidFill>
                  <a:srgbClr val="00B0F0"/>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dirty="0" smtClean="0">
                <a:solidFill>
                  <a:srgbClr val="000000"/>
                </a:solidFill>
                <a:latin typeface="微软雅黑" panose="020B0503020204020204" pitchFamily="34" charset="-122"/>
                <a:ea typeface="微软雅黑" panose="020B0503020204020204" pitchFamily="34" charset="-122"/>
              </a:rPr>
              <a:t>技术咨询合同定义：</a:t>
            </a:r>
            <a:endParaRPr lang="zh-CN" altLang="en-US" b="1" strike="noStrike" noProof="1">
              <a:solidFill>
                <a:schemeClr val="accent1">
                  <a:lumMod val="75000"/>
                </a:schemeClr>
              </a:solidFill>
            </a:endParaRPr>
          </a:p>
        </p:txBody>
      </p:sp>
      <p:sp>
        <p:nvSpPr>
          <p:cNvPr id="2" name="矩形 1"/>
          <p:cNvSpPr/>
          <p:nvPr/>
        </p:nvSpPr>
        <p:spPr>
          <a:xfrm>
            <a:off x="2211607" y="4254379"/>
            <a:ext cx="8714267" cy="922020"/>
          </a:xfrm>
          <a:prstGeom prst="rect">
            <a:avLst/>
          </a:prstGeom>
        </p:spPr>
        <p:txBody>
          <a:bodyPr wrap="square">
            <a:spAutoFit/>
          </a:bodyPr>
          <a:lstStyle/>
          <a:p>
            <a:pPr lvl="1">
              <a:lnSpc>
                <a:spcPct val="150000"/>
              </a:lnSpc>
              <a:spcBef>
                <a:spcPts val="1200"/>
              </a:spcBef>
              <a:defRPr/>
            </a:pPr>
            <a:r>
              <a:rPr lang="zh-CN" altLang="en-US" dirty="0">
                <a:solidFill>
                  <a:srgbClr val="000000"/>
                </a:solidFill>
                <a:latin typeface="微软雅黑" panose="020B0503020204020204" pitchFamily="34" charset="-122"/>
                <a:ea typeface="微软雅黑" panose="020B0503020204020204" pitchFamily="34" charset="-122"/>
              </a:rPr>
              <a:t>是指当事人</a:t>
            </a:r>
            <a:r>
              <a:rPr lang="zh-CN" altLang="en-US" dirty="0" smtClean="0">
                <a:solidFill>
                  <a:srgbClr val="000000"/>
                </a:solidFill>
                <a:latin typeface="微软雅黑" panose="020B0503020204020204" pitchFamily="34" charset="-122"/>
                <a:ea typeface="微软雅黑" panose="020B0503020204020204" pitchFamily="34" charset="-122"/>
              </a:rPr>
              <a:t>一方</a:t>
            </a:r>
            <a:r>
              <a:rPr lang="zh-CN" altLang="en-US" dirty="0">
                <a:solidFill>
                  <a:srgbClr val="000000"/>
                </a:solidFill>
                <a:latin typeface="微软雅黑" panose="020B0503020204020204" pitchFamily="34" charset="-122"/>
                <a:ea typeface="微软雅黑" panose="020B0503020204020204" pitchFamily="34" charset="-122"/>
              </a:rPr>
              <a:t>（受托方）</a:t>
            </a:r>
            <a:r>
              <a:rPr lang="zh-CN" altLang="en-US" dirty="0" smtClean="0">
                <a:solidFill>
                  <a:srgbClr val="000000"/>
                </a:solidFill>
                <a:latin typeface="微软雅黑" panose="020B0503020204020204" pitchFamily="34" charset="-122"/>
                <a:ea typeface="微软雅黑" panose="020B0503020204020204" pitchFamily="34" charset="-122"/>
              </a:rPr>
              <a:t>以</a:t>
            </a:r>
            <a:r>
              <a:rPr lang="zh-CN" altLang="en-US" dirty="0">
                <a:solidFill>
                  <a:srgbClr val="000000"/>
                </a:solidFill>
                <a:latin typeface="微软雅黑" panose="020B0503020204020204" pitchFamily="34" charset="-122"/>
                <a:ea typeface="微软雅黑" panose="020B0503020204020204" pitchFamily="34" charset="-122"/>
              </a:rPr>
              <a:t>技术知识</a:t>
            </a:r>
            <a:r>
              <a:rPr lang="zh-CN" altLang="en-US" dirty="0" smtClean="0">
                <a:solidFill>
                  <a:srgbClr val="000000"/>
                </a:solidFill>
                <a:latin typeface="微软雅黑" panose="020B0503020204020204" pitchFamily="34" charset="-122"/>
                <a:ea typeface="微软雅黑" panose="020B0503020204020204" pitchFamily="34" charset="-122"/>
              </a:rPr>
              <a:t>为</a:t>
            </a:r>
            <a:r>
              <a:rPr lang="zh-CN" altLang="en-US" dirty="0">
                <a:solidFill>
                  <a:srgbClr val="000000"/>
                </a:solidFill>
                <a:latin typeface="微软雅黑" panose="020B0503020204020204" pitchFamily="34" charset="-122"/>
                <a:ea typeface="微软雅黑" panose="020B0503020204020204" pitchFamily="34" charset="-122"/>
              </a:rPr>
              <a:t>对方</a:t>
            </a:r>
            <a:r>
              <a:rPr lang="zh-CN" altLang="en-US" dirty="0" smtClean="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委托方）</a:t>
            </a:r>
            <a:r>
              <a:rPr lang="zh-CN" altLang="en-US" dirty="0" smtClean="0">
                <a:solidFill>
                  <a:srgbClr val="000000"/>
                </a:solidFill>
                <a:latin typeface="微软雅黑" panose="020B0503020204020204" pitchFamily="34" charset="-122"/>
                <a:ea typeface="微软雅黑" panose="020B0503020204020204" pitchFamily="34" charset="-122"/>
              </a:rPr>
              <a:t>解决</a:t>
            </a:r>
            <a:r>
              <a:rPr lang="zh-CN" altLang="en-US" b="1" dirty="0">
                <a:solidFill>
                  <a:srgbClr val="00B0F0"/>
                </a:solidFill>
                <a:latin typeface="微软雅黑" panose="020B0503020204020204" pitchFamily="34" charset="-122"/>
                <a:ea typeface="微软雅黑" panose="020B0503020204020204" pitchFamily="34" charset="-122"/>
              </a:rPr>
              <a:t>特定技术问题</a:t>
            </a:r>
            <a:r>
              <a:rPr lang="zh-CN" altLang="en-US" dirty="0">
                <a:solidFill>
                  <a:srgbClr val="000000"/>
                </a:solidFill>
                <a:latin typeface="微软雅黑" panose="020B0503020204020204" pitchFamily="34" charset="-122"/>
                <a:ea typeface="微软雅黑" panose="020B0503020204020204" pitchFamily="34" charset="-122"/>
              </a:rPr>
              <a:t>所订立的合同。</a:t>
            </a: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24" name="文本占位符 50"/>
          <p:cNvSpPr>
            <a:spLocks noGrp="1"/>
          </p:cNvSpPr>
          <p:nvPr/>
        </p:nvSpPr>
        <p:spPr>
          <a:xfrm>
            <a:off x="2651859" y="3867729"/>
            <a:ext cx="4131109" cy="375920"/>
          </a:xfrm>
          <a:prstGeom prst="rect">
            <a:avLst/>
          </a:prstGeom>
          <a:effectLst/>
        </p:spPr>
        <p:txBody>
          <a:bodyPr vert="horz" lIns="101600" tIns="38100" rIns="76200" bIns="38100" rtlCol="0" anchor="t" anchorCtr="0">
            <a:noAutofit/>
          </a:bodyPr>
          <a:lstStyle>
            <a:lvl1pPr marL="0" indent="0" algn="l" eaLnBrk="1" fontAlgn="auto" latinLnBrk="0" hangingPunct="1">
              <a:lnSpc>
                <a:spcPct val="100000"/>
              </a:lnSpc>
              <a:spcAft>
                <a:spcPts val="0"/>
              </a:spcAft>
              <a:buNone/>
              <a:defRPr sz="2000" b="0" u="none" strike="noStrike" kern="1200" cap="none" spc="200" normalizeH="0" baseline="0">
                <a:solidFill>
                  <a:srgbClr val="00B0F0"/>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dirty="0" smtClean="0">
                <a:solidFill>
                  <a:srgbClr val="000000"/>
                </a:solidFill>
                <a:latin typeface="微软雅黑" panose="020B0503020204020204" pitchFamily="34" charset="-122"/>
                <a:ea typeface="微软雅黑" panose="020B0503020204020204" pitchFamily="34" charset="-122"/>
              </a:rPr>
              <a:t>技术服务合同</a:t>
            </a:r>
            <a:r>
              <a:rPr lang="zh-CN" altLang="en-US" b="1" dirty="0">
                <a:solidFill>
                  <a:srgbClr val="000000"/>
                </a:solidFill>
                <a:latin typeface="微软雅黑" panose="020B0503020204020204" pitchFamily="34" charset="-122"/>
                <a:ea typeface="微软雅黑" panose="020B0503020204020204" pitchFamily="34" charset="-122"/>
              </a:rPr>
              <a:t>定义</a:t>
            </a:r>
            <a:r>
              <a:rPr lang="zh-CN" altLang="en-US" b="1" dirty="0" smtClean="0">
                <a:solidFill>
                  <a:srgbClr val="000000"/>
                </a:solidFill>
                <a:latin typeface="微软雅黑" panose="020B0503020204020204" pitchFamily="34" charset="-122"/>
                <a:ea typeface="微软雅黑" panose="020B0503020204020204" pitchFamily="34" charset="-122"/>
              </a:rPr>
              <a:t>：</a:t>
            </a:r>
            <a:endParaRPr lang="zh-CN" altLang="en-US" b="1" strike="noStrike" noProof="1">
              <a:solidFill>
                <a:schemeClr val="accent1">
                  <a:lumMod val="75000"/>
                </a:schemeClr>
              </a:solidFill>
            </a:endParaRPr>
          </a:p>
        </p:txBody>
      </p:sp>
      <p:sp>
        <p:nvSpPr>
          <p:cNvPr id="22" name="泪滴形 21"/>
          <p:cNvSpPr/>
          <p:nvPr/>
        </p:nvSpPr>
        <p:spPr>
          <a:xfrm>
            <a:off x="1172672" y="1748190"/>
            <a:ext cx="1007745" cy="1007745"/>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泪滴形 22"/>
          <p:cNvSpPr/>
          <p:nvPr/>
        </p:nvSpPr>
        <p:spPr>
          <a:xfrm flipV="1">
            <a:off x="1180248" y="3822700"/>
            <a:ext cx="1007745" cy="1007745"/>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252002" y="1825660"/>
            <a:ext cx="864235" cy="864235"/>
          </a:xfrm>
          <a:prstGeom prst="ellipse">
            <a:avLst/>
          </a:prstGeom>
          <a:solidFill>
            <a:schemeClr val="bg1"/>
          </a:solidFill>
          <a:ln>
            <a:noFill/>
          </a:ln>
          <a:effectLst>
            <a:outerShdw blurRad="254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252002" y="3904297"/>
            <a:ext cx="864235" cy="864235"/>
          </a:xfrm>
          <a:prstGeom prst="ellipse">
            <a:avLst/>
          </a:prstGeom>
          <a:solidFill>
            <a:schemeClr val="bg1"/>
          </a:solidFill>
          <a:ln>
            <a:noFill/>
          </a:ln>
          <a:effectLst>
            <a:outerShdw blurRad="254000" algn="c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book-outline_30010"/>
          <p:cNvSpPr>
            <a:spLocks noChangeAspect="1"/>
          </p:cNvSpPr>
          <p:nvPr/>
        </p:nvSpPr>
        <p:spPr bwMode="auto">
          <a:xfrm>
            <a:off x="1447970" y="2080500"/>
            <a:ext cx="408305" cy="433070"/>
          </a:xfrm>
          <a:custGeom>
            <a:avLst/>
            <a:gdLst>
              <a:gd name="T0" fmla="*/ 33 w 1959"/>
              <a:gd name="T1" fmla="*/ 2111 h 2111"/>
              <a:gd name="T2" fmla="*/ 0 w 1959"/>
              <a:gd name="T3" fmla="*/ 33 h 2111"/>
              <a:gd name="T4" fmla="*/ 1550 w 1959"/>
              <a:gd name="T5" fmla="*/ 0 h 2111"/>
              <a:gd name="T6" fmla="*/ 1584 w 1959"/>
              <a:gd name="T7" fmla="*/ 2078 h 2111"/>
              <a:gd name="T8" fmla="*/ 67 w 1959"/>
              <a:gd name="T9" fmla="*/ 2045 h 2111"/>
              <a:gd name="T10" fmla="*/ 1517 w 1959"/>
              <a:gd name="T11" fmla="*/ 67 h 2111"/>
              <a:gd name="T12" fmla="*/ 67 w 1959"/>
              <a:gd name="T13" fmla="*/ 2045 h 2111"/>
              <a:gd name="T14" fmla="*/ 1776 w 1959"/>
              <a:gd name="T15" fmla="*/ 1942 h 2111"/>
              <a:gd name="T16" fmla="*/ 1742 w 1959"/>
              <a:gd name="T17" fmla="*/ 470 h 2111"/>
              <a:gd name="T18" fmla="*/ 1818 w 1959"/>
              <a:gd name="T19" fmla="*/ 145 h 2111"/>
              <a:gd name="T20" fmla="*/ 1883 w 1959"/>
              <a:gd name="T21" fmla="*/ 145 h 2111"/>
              <a:gd name="T22" fmla="*/ 1959 w 1959"/>
              <a:gd name="T23" fmla="*/ 470 h 2111"/>
              <a:gd name="T24" fmla="*/ 1926 w 1959"/>
              <a:gd name="T25" fmla="*/ 1942 h 2111"/>
              <a:gd name="T26" fmla="*/ 1892 w 1959"/>
              <a:gd name="T27" fmla="*/ 1875 h 2111"/>
              <a:gd name="T28" fmla="*/ 1809 w 1959"/>
              <a:gd name="T29" fmla="*/ 499 h 2111"/>
              <a:gd name="T30" fmla="*/ 1818 w 1959"/>
              <a:gd name="T31" fmla="*/ 432 h 2111"/>
              <a:gd name="T32" fmla="*/ 1851 w 1959"/>
              <a:gd name="T33" fmla="*/ 295 h 2111"/>
              <a:gd name="T34" fmla="*/ 1320 w 1959"/>
              <a:gd name="T35" fmla="*/ 1683 h 2111"/>
              <a:gd name="T36" fmla="*/ 231 w 1959"/>
              <a:gd name="T37" fmla="*/ 1650 h 2111"/>
              <a:gd name="T38" fmla="*/ 1320 w 1959"/>
              <a:gd name="T39" fmla="*/ 1616 h 2111"/>
              <a:gd name="T40" fmla="*/ 1320 w 1959"/>
              <a:gd name="T41" fmla="*/ 1683 h 2111"/>
              <a:gd name="T42" fmla="*/ 264 w 1959"/>
              <a:gd name="T43" fmla="*/ 1441 h 2111"/>
              <a:gd name="T44" fmla="*/ 264 w 1959"/>
              <a:gd name="T45" fmla="*/ 1374 h 2111"/>
              <a:gd name="T46" fmla="*/ 1353 w 1959"/>
              <a:gd name="T47" fmla="*/ 1407 h 2111"/>
              <a:gd name="T48" fmla="*/ 1320 w 1959"/>
              <a:gd name="T49" fmla="*/ 815 h 2111"/>
              <a:gd name="T50" fmla="*/ 231 w 1959"/>
              <a:gd name="T51" fmla="*/ 782 h 2111"/>
              <a:gd name="T52" fmla="*/ 1320 w 1959"/>
              <a:gd name="T53" fmla="*/ 748 h 2111"/>
              <a:gd name="T54" fmla="*/ 1320 w 1959"/>
              <a:gd name="T55" fmla="*/ 815 h 2111"/>
              <a:gd name="T56" fmla="*/ 264 w 1959"/>
              <a:gd name="T57" fmla="*/ 573 h 2111"/>
              <a:gd name="T58" fmla="*/ 264 w 1959"/>
              <a:gd name="T59" fmla="*/ 506 h 2111"/>
              <a:gd name="T60" fmla="*/ 1353 w 1959"/>
              <a:gd name="T61" fmla="*/ 539 h 2111"/>
              <a:gd name="T62" fmla="*/ 1320 w 1959"/>
              <a:gd name="T63" fmla="*/ 330 h 2111"/>
              <a:gd name="T64" fmla="*/ 231 w 1959"/>
              <a:gd name="T65" fmla="*/ 297 h 2111"/>
              <a:gd name="T66" fmla="*/ 1320 w 1959"/>
              <a:gd name="T67" fmla="*/ 264 h 2111"/>
              <a:gd name="T68" fmla="*/ 1320 w 1959"/>
              <a:gd name="T69" fmla="*/ 330 h 2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9" h="2111">
                <a:moveTo>
                  <a:pt x="1550" y="2111"/>
                </a:moveTo>
                <a:lnTo>
                  <a:pt x="33" y="2111"/>
                </a:lnTo>
                <a:cubicBezTo>
                  <a:pt x="15" y="2111"/>
                  <a:pt x="0" y="2096"/>
                  <a:pt x="0" y="2078"/>
                </a:cubicBezTo>
                <a:lnTo>
                  <a:pt x="0" y="33"/>
                </a:lnTo>
                <a:cubicBezTo>
                  <a:pt x="0" y="15"/>
                  <a:pt x="15" y="0"/>
                  <a:pt x="33" y="0"/>
                </a:cubicBezTo>
                <a:lnTo>
                  <a:pt x="1550" y="0"/>
                </a:lnTo>
                <a:cubicBezTo>
                  <a:pt x="1569" y="0"/>
                  <a:pt x="1584" y="15"/>
                  <a:pt x="1584" y="33"/>
                </a:cubicBezTo>
                <a:lnTo>
                  <a:pt x="1584" y="2078"/>
                </a:lnTo>
                <a:cubicBezTo>
                  <a:pt x="1584" y="2096"/>
                  <a:pt x="1569" y="2111"/>
                  <a:pt x="1550" y="2111"/>
                </a:cubicBezTo>
                <a:close/>
                <a:moveTo>
                  <a:pt x="67" y="2045"/>
                </a:moveTo>
                <a:lnTo>
                  <a:pt x="1517" y="2045"/>
                </a:lnTo>
                <a:lnTo>
                  <a:pt x="1517" y="67"/>
                </a:lnTo>
                <a:lnTo>
                  <a:pt x="67" y="67"/>
                </a:lnTo>
                <a:lnTo>
                  <a:pt x="67" y="2045"/>
                </a:lnTo>
                <a:close/>
                <a:moveTo>
                  <a:pt x="1926" y="1942"/>
                </a:moveTo>
                <a:lnTo>
                  <a:pt x="1776" y="1942"/>
                </a:lnTo>
                <a:cubicBezTo>
                  <a:pt x="1757" y="1942"/>
                  <a:pt x="1742" y="1927"/>
                  <a:pt x="1742" y="1909"/>
                </a:cubicBezTo>
                <a:lnTo>
                  <a:pt x="1742" y="470"/>
                </a:lnTo>
                <a:cubicBezTo>
                  <a:pt x="1742" y="466"/>
                  <a:pt x="1742" y="462"/>
                  <a:pt x="1743" y="458"/>
                </a:cubicBezTo>
                <a:lnTo>
                  <a:pt x="1818" y="145"/>
                </a:lnTo>
                <a:cubicBezTo>
                  <a:pt x="1822" y="130"/>
                  <a:pt x="1835" y="119"/>
                  <a:pt x="1851" y="119"/>
                </a:cubicBezTo>
                <a:cubicBezTo>
                  <a:pt x="1866" y="119"/>
                  <a:pt x="1880" y="130"/>
                  <a:pt x="1883" y="145"/>
                </a:cubicBezTo>
                <a:lnTo>
                  <a:pt x="1958" y="458"/>
                </a:lnTo>
                <a:cubicBezTo>
                  <a:pt x="1959" y="462"/>
                  <a:pt x="1959" y="466"/>
                  <a:pt x="1959" y="470"/>
                </a:cubicBezTo>
                <a:lnTo>
                  <a:pt x="1959" y="1909"/>
                </a:lnTo>
                <a:cubicBezTo>
                  <a:pt x="1959" y="1927"/>
                  <a:pt x="1944" y="1942"/>
                  <a:pt x="1926" y="1942"/>
                </a:cubicBezTo>
                <a:close/>
                <a:moveTo>
                  <a:pt x="1809" y="1875"/>
                </a:moveTo>
                <a:lnTo>
                  <a:pt x="1892" y="1875"/>
                </a:lnTo>
                <a:lnTo>
                  <a:pt x="1892" y="499"/>
                </a:lnTo>
                <a:lnTo>
                  <a:pt x="1809" y="499"/>
                </a:lnTo>
                <a:lnTo>
                  <a:pt x="1809" y="1875"/>
                </a:lnTo>
                <a:close/>
                <a:moveTo>
                  <a:pt x="1818" y="432"/>
                </a:moveTo>
                <a:lnTo>
                  <a:pt x="1884" y="432"/>
                </a:lnTo>
                <a:lnTo>
                  <a:pt x="1851" y="295"/>
                </a:lnTo>
                <a:lnTo>
                  <a:pt x="1818" y="432"/>
                </a:lnTo>
                <a:close/>
                <a:moveTo>
                  <a:pt x="1320" y="1683"/>
                </a:moveTo>
                <a:lnTo>
                  <a:pt x="264" y="1683"/>
                </a:lnTo>
                <a:cubicBezTo>
                  <a:pt x="246" y="1683"/>
                  <a:pt x="231" y="1668"/>
                  <a:pt x="231" y="1650"/>
                </a:cubicBezTo>
                <a:cubicBezTo>
                  <a:pt x="231" y="1631"/>
                  <a:pt x="246" y="1616"/>
                  <a:pt x="264" y="1616"/>
                </a:cubicBezTo>
                <a:lnTo>
                  <a:pt x="1320" y="1616"/>
                </a:lnTo>
                <a:cubicBezTo>
                  <a:pt x="1338" y="1616"/>
                  <a:pt x="1353" y="1631"/>
                  <a:pt x="1353" y="1650"/>
                </a:cubicBezTo>
                <a:cubicBezTo>
                  <a:pt x="1353" y="1668"/>
                  <a:pt x="1338" y="1683"/>
                  <a:pt x="1320" y="1683"/>
                </a:cubicBezTo>
                <a:close/>
                <a:moveTo>
                  <a:pt x="1320" y="1441"/>
                </a:moveTo>
                <a:lnTo>
                  <a:pt x="264" y="1441"/>
                </a:lnTo>
                <a:cubicBezTo>
                  <a:pt x="246" y="1441"/>
                  <a:pt x="231" y="1426"/>
                  <a:pt x="231" y="1407"/>
                </a:cubicBezTo>
                <a:cubicBezTo>
                  <a:pt x="231" y="1389"/>
                  <a:pt x="246" y="1374"/>
                  <a:pt x="264" y="1374"/>
                </a:cubicBezTo>
                <a:lnTo>
                  <a:pt x="1320" y="1374"/>
                </a:lnTo>
                <a:cubicBezTo>
                  <a:pt x="1338" y="1374"/>
                  <a:pt x="1353" y="1389"/>
                  <a:pt x="1353" y="1407"/>
                </a:cubicBezTo>
                <a:cubicBezTo>
                  <a:pt x="1353" y="1426"/>
                  <a:pt x="1338" y="1441"/>
                  <a:pt x="1320" y="1441"/>
                </a:cubicBezTo>
                <a:close/>
                <a:moveTo>
                  <a:pt x="1320" y="815"/>
                </a:moveTo>
                <a:lnTo>
                  <a:pt x="264" y="815"/>
                </a:lnTo>
                <a:cubicBezTo>
                  <a:pt x="246" y="815"/>
                  <a:pt x="231" y="800"/>
                  <a:pt x="231" y="782"/>
                </a:cubicBezTo>
                <a:cubicBezTo>
                  <a:pt x="231" y="763"/>
                  <a:pt x="246" y="748"/>
                  <a:pt x="264" y="748"/>
                </a:cubicBezTo>
                <a:lnTo>
                  <a:pt x="1320" y="748"/>
                </a:lnTo>
                <a:cubicBezTo>
                  <a:pt x="1338" y="748"/>
                  <a:pt x="1353" y="763"/>
                  <a:pt x="1353" y="782"/>
                </a:cubicBezTo>
                <a:cubicBezTo>
                  <a:pt x="1353" y="800"/>
                  <a:pt x="1338" y="815"/>
                  <a:pt x="1320" y="815"/>
                </a:cubicBezTo>
                <a:close/>
                <a:moveTo>
                  <a:pt x="1320" y="573"/>
                </a:moveTo>
                <a:lnTo>
                  <a:pt x="264" y="573"/>
                </a:lnTo>
                <a:cubicBezTo>
                  <a:pt x="246" y="573"/>
                  <a:pt x="231" y="558"/>
                  <a:pt x="231" y="539"/>
                </a:cubicBezTo>
                <a:cubicBezTo>
                  <a:pt x="231" y="521"/>
                  <a:pt x="246" y="506"/>
                  <a:pt x="264" y="506"/>
                </a:cubicBezTo>
                <a:lnTo>
                  <a:pt x="1320" y="506"/>
                </a:lnTo>
                <a:cubicBezTo>
                  <a:pt x="1338" y="506"/>
                  <a:pt x="1353" y="521"/>
                  <a:pt x="1353" y="539"/>
                </a:cubicBezTo>
                <a:cubicBezTo>
                  <a:pt x="1353" y="558"/>
                  <a:pt x="1338" y="573"/>
                  <a:pt x="1320" y="573"/>
                </a:cubicBezTo>
                <a:close/>
                <a:moveTo>
                  <a:pt x="1320" y="330"/>
                </a:moveTo>
                <a:lnTo>
                  <a:pt x="264" y="330"/>
                </a:lnTo>
                <a:cubicBezTo>
                  <a:pt x="246" y="330"/>
                  <a:pt x="231" y="315"/>
                  <a:pt x="231" y="297"/>
                </a:cubicBezTo>
                <a:cubicBezTo>
                  <a:pt x="231" y="278"/>
                  <a:pt x="246" y="264"/>
                  <a:pt x="264" y="264"/>
                </a:cubicBezTo>
                <a:lnTo>
                  <a:pt x="1320" y="264"/>
                </a:lnTo>
                <a:cubicBezTo>
                  <a:pt x="1338" y="264"/>
                  <a:pt x="1353" y="278"/>
                  <a:pt x="1353" y="297"/>
                </a:cubicBezTo>
                <a:cubicBezTo>
                  <a:pt x="1353" y="315"/>
                  <a:pt x="1338" y="330"/>
                  <a:pt x="1320" y="330"/>
                </a:cubicBezTo>
                <a:close/>
              </a:path>
            </a:pathLst>
          </a:custGeom>
          <a:solidFill>
            <a:schemeClr val="accent1">
              <a:lumMod val="75000"/>
            </a:schemeClr>
          </a:solidFill>
          <a:ln>
            <a:noFill/>
          </a:ln>
        </p:spPr>
        <p:txBody>
          <a:bodyPr/>
          <a:lstStyle/>
          <a:p>
            <a:endParaRPr lang="zh-CN" altLang="en-US"/>
          </a:p>
        </p:txBody>
      </p:sp>
      <p:sp>
        <p:nvSpPr>
          <p:cNvPr id="28" name="shopping-cart_201307"/>
          <p:cNvSpPr>
            <a:spLocks noChangeAspect="1"/>
          </p:cNvSpPr>
          <p:nvPr/>
        </p:nvSpPr>
        <p:spPr bwMode="auto">
          <a:xfrm>
            <a:off x="1447970" y="4150518"/>
            <a:ext cx="514350" cy="436245"/>
          </a:xfrm>
          <a:custGeom>
            <a:avLst/>
            <a:gdLst>
              <a:gd name="TX0" fmla="*/ 333 w 3868"/>
              <a:gd name="TY0" fmla="*/ 0 h 3868"/>
              <a:gd name="TX1" fmla="*/ 0 w 3868"/>
              <a:gd name="TY1" fmla="*/ 333 h 3868"/>
              <a:gd name="TX2" fmla="*/ 0 w 3868"/>
              <a:gd name="TY2" fmla="*/ 3000 h 3868"/>
              <a:gd name="TX3" fmla="*/ 333 w 3868"/>
              <a:gd name="TY3" fmla="*/ 3333 h 3868"/>
              <a:gd name="TX4" fmla="*/ 533 w 3868"/>
              <a:gd name="TY4" fmla="*/ 3333 h 3868"/>
              <a:gd name="TX5" fmla="*/ 533 w 3868"/>
              <a:gd name="TY5" fmla="*/ 3800 h 3868"/>
              <a:gd name="TX6" fmla="*/ 600 w 3868"/>
              <a:gd name="TY6" fmla="*/ 3867 h 3868"/>
              <a:gd name="TX7" fmla="*/ 642 w 3868"/>
              <a:gd name="TY7" fmla="*/ 3852 h 3868"/>
              <a:gd name="TX8" fmla="*/ 1290 w 3868"/>
              <a:gd name="TY8" fmla="*/ 3333 h 3868"/>
              <a:gd name="TX9" fmla="*/ 3533 w 3868"/>
              <a:gd name="TY9" fmla="*/ 3333 h 3868"/>
              <a:gd name="TX10" fmla="*/ 3867 w 3868"/>
              <a:gd name="TY10" fmla="*/ 3000 h 3868"/>
              <a:gd name="TX11" fmla="*/ 3867 w 3868"/>
              <a:gd name="TY11" fmla="*/ 333 h 3868"/>
              <a:gd name="TX12" fmla="*/ 3533 w 3868"/>
              <a:gd name="TY12" fmla="*/ 0 h 3868"/>
              <a:gd name="TX13" fmla="*/ 333 w 3868"/>
              <a:gd name="TY13" fmla="*/ 0 h 3868"/>
              <a:gd name="TX15" fmla="*/ 333 w 3868"/>
              <a:gd name="TY15" fmla="*/ 133 h 3868"/>
              <a:gd name="TX16" fmla="*/ 3533 w 3868"/>
              <a:gd name="TY16" fmla="*/ 133 h 3868"/>
              <a:gd name="TX17" fmla="*/ 3733 w 3868"/>
              <a:gd name="TY17" fmla="*/ 333 h 3868"/>
              <a:gd name="TX18" fmla="*/ 3733 w 3868"/>
              <a:gd name="TY18" fmla="*/ 3000 h 3868"/>
              <a:gd name="TX19" fmla="*/ 3533 w 3868"/>
              <a:gd name="TY19" fmla="*/ 3200 h 3868"/>
              <a:gd name="TX20" fmla="*/ 1267 w 3868"/>
              <a:gd name="TY20" fmla="*/ 3200 h 3868"/>
              <a:gd name="TX21" fmla="*/ 1225 w 3868"/>
              <a:gd name="TY21" fmla="*/ 3215 h 3868"/>
              <a:gd name="TX22" fmla="*/ 667 w 3868"/>
              <a:gd name="TY22" fmla="*/ 3661 h 3868"/>
              <a:gd name="TX23" fmla="*/ 667 w 3868"/>
              <a:gd name="TY23" fmla="*/ 3267 h 3868"/>
              <a:gd name="TX24" fmla="*/ 600 w 3868"/>
              <a:gd name="TY24" fmla="*/ 3200 h 3868"/>
              <a:gd name="TX25" fmla="*/ 333 w 3868"/>
              <a:gd name="TY25" fmla="*/ 3200 h 3868"/>
              <a:gd name="TX26" fmla="*/ 133 w 3868"/>
              <a:gd name="TY26" fmla="*/ 3000 h 3868"/>
              <a:gd name="TX27" fmla="*/ 133 w 3868"/>
              <a:gd name="TY27" fmla="*/ 333 h 3868"/>
              <a:gd name="TX28" fmla="*/ 333 w 3868"/>
              <a:gd name="TY28" fmla="*/ 133 h 3868"/>
              <a:gd name="TX30" fmla="*/ 333 w 3868"/>
              <a:gd name="TY30" fmla="*/ 300 h 3868"/>
              <a:gd name="TX31" fmla="*/ 300 w 3868"/>
              <a:gd name="TY31" fmla="*/ 333 h 3868"/>
              <a:gd name="TX32" fmla="*/ 300 w 3868"/>
              <a:gd name="TY32" fmla="*/ 1267 h 3868"/>
              <a:gd name="TX33" fmla="*/ 333 w 3868"/>
              <a:gd name="TY33" fmla="*/ 1300 h 3868"/>
              <a:gd name="TX34" fmla="*/ 367 w 3868"/>
              <a:gd name="TY34" fmla="*/ 1268 h 3868"/>
              <a:gd name="TX35" fmla="*/ 367 w 3868"/>
              <a:gd name="TY35" fmla="*/ 1267 h 3868"/>
              <a:gd name="TX36" fmla="*/ 367 w 3868"/>
              <a:gd name="TY36" fmla="*/ 367 h 3868"/>
              <a:gd name="TX37" fmla="*/ 1267 w 3868"/>
              <a:gd name="TY37" fmla="*/ 367 h 3868"/>
              <a:gd name="TX38" fmla="*/ 1300 w 3868"/>
              <a:gd name="TY38" fmla="*/ 334 h 3868"/>
              <a:gd name="TX39" fmla="*/ 1268 w 3868"/>
              <a:gd name="TY39" fmla="*/ 300 h 3868"/>
              <a:gd name="TX40" fmla="*/ 1267 w 3868"/>
              <a:gd name="TY40" fmla="*/ 300 h 3868"/>
              <a:gd name="TX41" fmla="*/ 333 w 3868"/>
              <a:gd name="TY41" fmla="*/ 300 h 3868"/>
              <a:gd name="TX43" fmla="*/ 933 w 3868"/>
              <a:gd name="TY43" fmla="*/ 933 h 3868"/>
              <a:gd name="TX44" fmla="*/ 866 w 3868"/>
              <a:gd name="TY44" fmla="*/ 999 h 3868"/>
              <a:gd name="TX45" fmla="*/ 931 w 3868"/>
              <a:gd name="TY45" fmla="*/ 1067 h 3868"/>
              <a:gd name="TX46" fmla="*/ 933 w 3868"/>
              <a:gd name="TY46" fmla="*/ 1067 h 3868"/>
              <a:gd name="TX47" fmla="*/ 2933 w 3868"/>
              <a:gd name="TY47" fmla="*/ 1067 h 3868"/>
              <a:gd name="TX48" fmla="*/ 3001 w 3868"/>
              <a:gd name="TY48" fmla="*/ 1001 h 3868"/>
              <a:gd name="TX49" fmla="*/ 2935 w 3868"/>
              <a:gd name="TY49" fmla="*/ 933 h 3868"/>
              <a:gd name="TX50" fmla="*/ 2933 w 3868"/>
              <a:gd name="TY50" fmla="*/ 933 h 3868"/>
              <a:gd name="TX51" fmla="*/ 933 w 3868"/>
              <a:gd name="TY51" fmla="*/ 933 h 3868"/>
              <a:gd name="TX53" fmla="*/ 933 w 3868"/>
              <a:gd name="TY53" fmla="*/ 1600 h 3868"/>
              <a:gd name="TX54" fmla="*/ 866 w 3868"/>
              <a:gd name="TY54" fmla="*/ 1666 h 3868"/>
              <a:gd name="TX55" fmla="*/ 931 w 3868"/>
              <a:gd name="TY55" fmla="*/ 1733 h 3868"/>
              <a:gd name="TX56" fmla="*/ 933 w 3868"/>
              <a:gd name="TY56" fmla="*/ 1733 h 3868"/>
              <a:gd name="TX57" fmla="*/ 2933 w 3868"/>
              <a:gd name="TY57" fmla="*/ 1733 h 3868"/>
              <a:gd name="TX58" fmla="*/ 3001 w 3868"/>
              <a:gd name="TY58" fmla="*/ 1668 h 3868"/>
              <a:gd name="TX59" fmla="*/ 2935 w 3868"/>
              <a:gd name="TY59" fmla="*/ 1600 h 3868"/>
              <a:gd name="TX60" fmla="*/ 2933 w 3868"/>
              <a:gd name="TY60" fmla="*/ 1600 h 3868"/>
              <a:gd name="TX61" fmla="*/ 933 w 3868"/>
              <a:gd name="TY61" fmla="*/ 1600 h 3868"/>
              <a:gd name="TX63" fmla="*/ 933 w 3868"/>
              <a:gd name="TY63" fmla="*/ 2267 h 3868"/>
              <a:gd name="TX64" fmla="*/ 866 w 3868"/>
              <a:gd name="TY64" fmla="*/ 2332 h 3868"/>
              <a:gd name="TX65" fmla="*/ 931 w 3868"/>
              <a:gd name="TY65" fmla="*/ 2400 h 3868"/>
              <a:gd name="TX66" fmla="*/ 933 w 3868"/>
              <a:gd name="TY66" fmla="*/ 2400 h 3868"/>
              <a:gd name="TX67" fmla="*/ 2933 w 3868"/>
              <a:gd name="TY67" fmla="*/ 2400 h 3868"/>
              <a:gd name="TX68" fmla="*/ 3001 w 3868"/>
              <a:gd name="TY68" fmla="*/ 2334 h 3868"/>
              <a:gd name="TX69" fmla="*/ 2935 w 3868"/>
              <a:gd name="TY69" fmla="*/ 2267 h 3868"/>
              <a:gd name="TX70" fmla="*/ 2933 w 3868"/>
              <a:gd name="TY70" fmla="*/ 2267 h 3868"/>
              <a:gd name="TX71" fmla="*/ 933 w 3868"/>
              <a:gd name="TY71" fmla="*/ 2267 h 3868"/>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 ang="0">
                <a:pos x="TX9" y="TY9"/>
              </a:cxn>
              <a:cxn ang="0">
                <a:pos x="TX10" y="TY10"/>
              </a:cxn>
              <a:cxn ang="0">
                <a:pos x="TX11" y="TY11"/>
              </a:cxn>
              <a:cxn ang="0">
                <a:pos x="TX12" y="TY12"/>
              </a:cxn>
              <a:cxn ang="0">
                <a:pos x="TX13" y="TY13"/>
              </a:cxn>
              <a:cxn ang="0">
                <a:pos x="TX15" y="TY15"/>
              </a:cxn>
              <a:cxn ang="0">
                <a:pos x="TX16" y="TY16"/>
              </a:cxn>
              <a:cxn ang="0">
                <a:pos x="TX17" y="TY17"/>
              </a:cxn>
              <a:cxn ang="0">
                <a:pos x="TX18" y="TY18"/>
              </a:cxn>
              <a:cxn ang="0">
                <a:pos x="TX19" y="TY19"/>
              </a:cxn>
              <a:cxn ang="0">
                <a:pos x="TX20" y="TY20"/>
              </a:cxn>
              <a:cxn ang="0">
                <a:pos x="TX21" y="TY21"/>
              </a:cxn>
              <a:cxn ang="0">
                <a:pos x="TX22" y="TY22"/>
              </a:cxn>
              <a:cxn ang="0">
                <a:pos x="TX23" y="TY23"/>
              </a:cxn>
              <a:cxn ang="0">
                <a:pos x="TX24" y="TY24"/>
              </a:cxn>
              <a:cxn ang="0">
                <a:pos x="TX25" y="TY25"/>
              </a:cxn>
              <a:cxn ang="0">
                <a:pos x="TX26" y="TY26"/>
              </a:cxn>
              <a:cxn ang="0">
                <a:pos x="TX27" y="TY27"/>
              </a:cxn>
              <a:cxn ang="0">
                <a:pos x="TX28" y="TY28"/>
              </a:cxn>
              <a:cxn ang="0">
                <a:pos x="TX30" y="TY30"/>
              </a:cxn>
              <a:cxn ang="0">
                <a:pos x="TX31" y="TY31"/>
              </a:cxn>
              <a:cxn ang="0">
                <a:pos x="TX32" y="TY32"/>
              </a:cxn>
              <a:cxn ang="0">
                <a:pos x="TX33" y="TY33"/>
              </a:cxn>
              <a:cxn ang="0">
                <a:pos x="TX34" y="TY34"/>
              </a:cxn>
              <a:cxn ang="0">
                <a:pos x="TX35" y="TY35"/>
              </a:cxn>
              <a:cxn ang="0">
                <a:pos x="TX36" y="TY36"/>
              </a:cxn>
              <a:cxn ang="0">
                <a:pos x="TX37" y="TY37"/>
              </a:cxn>
              <a:cxn ang="0">
                <a:pos x="TX38" y="TY38"/>
              </a:cxn>
              <a:cxn ang="0">
                <a:pos x="TX39" y="TY39"/>
              </a:cxn>
              <a:cxn ang="0">
                <a:pos x="TX40" y="TY40"/>
              </a:cxn>
              <a:cxn ang="0">
                <a:pos x="TX41" y="TY41"/>
              </a:cxn>
              <a:cxn ang="0">
                <a:pos x="TX43" y="TY43"/>
              </a:cxn>
              <a:cxn ang="0">
                <a:pos x="TX44" y="TY44"/>
              </a:cxn>
              <a:cxn ang="0">
                <a:pos x="TX45" y="TY45"/>
              </a:cxn>
              <a:cxn ang="0">
                <a:pos x="TX46" y="TY46"/>
              </a:cxn>
              <a:cxn ang="0">
                <a:pos x="TX47" y="TY47"/>
              </a:cxn>
              <a:cxn ang="0">
                <a:pos x="TX48" y="TY48"/>
              </a:cxn>
              <a:cxn ang="0">
                <a:pos x="TX49" y="TY49"/>
              </a:cxn>
              <a:cxn ang="0">
                <a:pos x="TX50" y="TY50"/>
              </a:cxn>
              <a:cxn ang="0">
                <a:pos x="TX51" y="TY51"/>
              </a:cxn>
              <a:cxn ang="0">
                <a:pos x="TX53" y="TY53"/>
              </a:cxn>
              <a:cxn ang="0">
                <a:pos x="TX54" y="TY54"/>
              </a:cxn>
              <a:cxn ang="0">
                <a:pos x="TX55" y="TY55"/>
              </a:cxn>
              <a:cxn ang="0">
                <a:pos x="TX56" y="TY56"/>
              </a:cxn>
              <a:cxn ang="0">
                <a:pos x="TX57" y="TY57"/>
              </a:cxn>
              <a:cxn ang="0">
                <a:pos x="TX58" y="TY58"/>
              </a:cxn>
              <a:cxn ang="0">
                <a:pos x="TX59" y="TY59"/>
              </a:cxn>
              <a:cxn ang="0">
                <a:pos x="TX60" y="TY60"/>
              </a:cxn>
              <a:cxn ang="0">
                <a:pos x="TX61" y="TY61"/>
              </a:cxn>
              <a:cxn ang="0">
                <a:pos x="TX63" y="TY63"/>
              </a:cxn>
              <a:cxn ang="0">
                <a:pos x="TX64" y="TY64"/>
              </a:cxn>
              <a:cxn ang="0">
                <a:pos x="TX65" y="TY65"/>
              </a:cxn>
              <a:cxn ang="0">
                <a:pos x="TX66" y="TY66"/>
              </a:cxn>
              <a:cxn ang="0">
                <a:pos x="TX67" y="TY67"/>
              </a:cxn>
              <a:cxn ang="0">
                <a:pos x="TX68" y="TY68"/>
              </a:cxn>
              <a:cxn ang="0">
                <a:pos x="TX69" y="TY69"/>
              </a:cxn>
              <a:cxn ang="0">
                <a:pos x="TX70" y="TY70"/>
              </a:cxn>
              <a:cxn ang="0">
                <a:pos x="TX71" y="TY71"/>
              </a:cxn>
            </a:cxnLst>
            <a:rect l="l" t="t" r="r" b="b"/>
            <a:pathLst>
              <a:path w="3868" h="3868">
                <a:moveTo>
                  <a:pt x="333" y="0"/>
                </a:moveTo>
                <a:cubicBezTo>
                  <a:pt x="150" y="0"/>
                  <a:pt x="0" y="150"/>
                  <a:pt x="0" y="333"/>
                </a:cubicBezTo>
                <a:lnTo>
                  <a:pt x="0" y="3000"/>
                </a:lnTo>
                <a:cubicBezTo>
                  <a:pt x="0" y="3184"/>
                  <a:pt x="150" y="3333"/>
                  <a:pt x="333" y="3333"/>
                </a:cubicBezTo>
                <a:lnTo>
                  <a:pt x="533" y="3333"/>
                </a:lnTo>
                <a:lnTo>
                  <a:pt x="533" y="3800"/>
                </a:lnTo>
                <a:cubicBezTo>
                  <a:pt x="533" y="3837"/>
                  <a:pt x="563" y="3867"/>
                  <a:pt x="600" y="3867"/>
                </a:cubicBezTo>
                <a:cubicBezTo>
                  <a:pt x="615" y="3867"/>
                  <a:pt x="630" y="3862"/>
                  <a:pt x="642" y="3852"/>
                </a:cubicBezTo>
                <a:lnTo>
                  <a:pt x="1290" y="3333"/>
                </a:lnTo>
                <a:lnTo>
                  <a:pt x="3533" y="3333"/>
                </a:lnTo>
                <a:cubicBezTo>
                  <a:pt x="3717" y="3333"/>
                  <a:pt x="3867" y="3184"/>
                  <a:pt x="3867" y="3000"/>
                </a:cubicBezTo>
                <a:lnTo>
                  <a:pt x="3867" y="333"/>
                </a:lnTo>
                <a:cubicBezTo>
                  <a:pt x="3867" y="150"/>
                  <a:pt x="3717" y="0"/>
                  <a:pt x="3533" y="0"/>
                </a:cubicBezTo>
                <a:lnTo>
                  <a:pt x="333" y="0"/>
                </a:lnTo>
                <a:close/>
                <a:moveTo>
                  <a:pt x="333" y="133"/>
                </a:moveTo>
                <a:lnTo>
                  <a:pt x="3533" y="133"/>
                </a:lnTo>
                <a:cubicBezTo>
                  <a:pt x="3645" y="133"/>
                  <a:pt x="3733" y="221"/>
                  <a:pt x="3733" y="333"/>
                </a:cubicBezTo>
                <a:lnTo>
                  <a:pt x="3733" y="3000"/>
                </a:lnTo>
                <a:cubicBezTo>
                  <a:pt x="3733" y="3112"/>
                  <a:pt x="3645" y="3200"/>
                  <a:pt x="3533" y="3200"/>
                </a:cubicBezTo>
                <a:lnTo>
                  <a:pt x="1267" y="3200"/>
                </a:lnTo>
                <a:cubicBezTo>
                  <a:pt x="1252" y="3200"/>
                  <a:pt x="1237" y="3205"/>
                  <a:pt x="1225" y="3215"/>
                </a:cubicBezTo>
                <a:lnTo>
                  <a:pt x="667" y="3661"/>
                </a:lnTo>
                <a:lnTo>
                  <a:pt x="667" y="3267"/>
                </a:lnTo>
                <a:cubicBezTo>
                  <a:pt x="667" y="3230"/>
                  <a:pt x="637" y="3200"/>
                  <a:pt x="600" y="3200"/>
                </a:cubicBezTo>
                <a:lnTo>
                  <a:pt x="333" y="3200"/>
                </a:lnTo>
                <a:cubicBezTo>
                  <a:pt x="221" y="3200"/>
                  <a:pt x="133" y="3112"/>
                  <a:pt x="133" y="3000"/>
                </a:cubicBezTo>
                <a:lnTo>
                  <a:pt x="133" y="333"/>
                </a:lnTo>
                <a:cubicBezTo>
                  <a:pt x="133" y="221"/>
                  <a:pt x="221" y="133"/>
                  <a:pt x="333" y="133"/>
                </a:cubicBezTo>
                <a:close/>
                <a:moveTo>
                  <a:pt x="333" y="300"/>
                </a:moveTo>
                <a:cubicBezTo>
                  <a:pt x="315" y="300"/>
                  <a:pt x="300" y="315"/>
                  <a:pt x="300" y="333"/>
                </a:cubicBezTo>
                <a:lnTo>
                  <a:pt x="300" y="1267"/>
                </a:lnTo>
                <a:cubicBezTo>
                  <a:pt x="300" y="1285"/>
                  <a:pt x="314" y="1300"/>
                  <a:pt x="333" y="1300"/>
                </a:cubicBezTo>
                <a:cubicBezTo>
                  <a:pt x="351" y="1301"/>
                  <a:pt x="366" y="1286"/>
                  <a:pt x="367" y="1268"/>
                </a:cubicBezTo>
                <a:lnTo>
                  <a:pt x="367" y="1267"/>
                </a:lnTo>
                <a:lnTo>
                  <a:pt x="367" y="367"/>
                </a:lnTo>
                <a:lnTo>
                  <a:pt x="1267" y="367"/>
                </a:lnTo>
                <a:cubicBezTo>
                  <a:pt x="1285" y="367"/>
                  <a:pt x="1300" y="352"/>
                  <a:pt x="1300" y="334"/>
                </a:cubicBezTo>
                <a:cubicBezTo>
                  <a:pt x="1301" y="315"/>
                  <a:pt x="1286" y="300"/>
                  <a:pt x="1268" y="300"/>
                </a:cubicBezTo>
                <a:lnTo>
                  <a:pt x="1267" y="300"/>
                </a:lnTo>
                <a:lnTo>
                  <a:pt x="333" y="300"/>
                </a:lnTo>
                <a:close/>
                <a:moveTo>
                  <a:pt x="933" y="933"/>
                </a:moveTo>
                <a:cubicBezTo>
                  <a:pt x="897" y="933"/>
                  <a:pt x="866" y="962"/>
                  <a:pt x="866" y="999"/>
                </a:cubicBezTo>
                <a:cubicBezTo>
                  <a:pt x="865" y="1036"/>
                  <a:pt x="895" y="1066"/>
                  <a:pt x="931" y="1067"/>
                </a:cubicBezTo>
                <a:cubicBezTo>
                  <a:pt x="932" y="1067"/>
                  <a:pt x="933" y="1067"/>
                  <a:pt x="933" y="1067"/>
                </a:cubicBezTo>
                <a:lnTo>
                  <a:pt x="2933" y="1067"/>
                </a:lnTo>
                <a:cubicBezTo>
                  <a:pt x="2970" y="1067"/>
                  <a:pt x="3000" y="1038"/>
                  <a:pt x="3001" y="1001"/>
                </a:cubicBezTo>
                <a:cubicBezTo>
                  <a:pt x="3001" y="964"/>
                  <a:pt x="2972" y="934"/>
                  <a:pt x="2935" y="933"/>
                </a:cubicBezTo>
                <a:cubicBezTo>
                  <a:pt x="2935" y="933"/>
                  <a:pt x="2934" y="933"/>
                  <a:pt x="2933" y="933"/>
                </a:cubicBezTo>
                <a:lnTo>
                  <a:pt x="933" y="933"/>
                </a:lnTo>
                <a:close/>
                <a:moveTo>
                  <a:pt x="933" y="1600"/>
                </a:moveTo>
                <a:cubicBezTo>
                  <a:pt x="897" y="1599"/>
                  <a:pt x="866" y="1629"/>
                  <a:pt x="866" y="1666"/>
                </a:cubicBezTo>
                <a:cubicBezTo>
                  <a:pt x="865" y="1703"/>
                  <a:pt x="895" y="1733"/>
                  <a:pt x="931" y="1733"/>
                </a:cubicBezTo>
                <a:cubicBezTo>
                  <a:pt x="932" y="1733"/>
                  <a:pt x="933" y="1733"/>
                  <a:pt x="933" y="1733"/>
                </a:cubicBezTo>
                <a:lnTo>
                  <a:pt x="2933" y="1733"/>
                </a:lnTo>
                <a:cubicBezTo>
                  <a:pt x="2970" y="1734"/>
                  <a:pt x="3000" y="1704"/>
                  <a:pt x="3001" y="1668"/>
                </a:cubicBezTo>
                <a:cubicBezTo>
                  <a:pt x="3001" y="1631"/>
                  <a:pt x="2972" y="1601"/>
                  <a:pt x="2935" y="1600"/>
                </a:cubicBezTo>
                <a:cubicBezTo>
                  <a:pt x="2935" y="1600"/>
                  <a:pt x="2934" y="1600"/>
                  <a:pt x="2933" y="1600"/>
                </a:cubicBezTo>
                <a:lnTo>
                  <a:pt x="933" y="1600"/>
                </a:lnTo>
                <a:close/>
                <a:moveTo>
                  <a:pt x="933" y="2267"/>
                </a:moveTo>
                <a:cubicBezTo>
                  <a:pt x="897" y="2266"/>
                  <a:pt x="866" y="2296"/>
                  <a:pt x="866" y="2332"/>
                </a:cubicBezTo>
                <a:cubicBezTo>
                  <a:pt x="865" y="2369"/>
                  <a:pt x="895" y="2399"/>
                  <a:pt x="931" y="2400"/>
                </a:cubicBezTo>
                <a:cubicBezTo>
                  <a:pt x="932" y="2400"/>
                  <a:pt x="933" y="2400"/>
                  <a:pt x="933" y="2400"/>
                </a:cubicBezTo>
                <a:lnTo>
                  <a:pt x="2933" y="2400"/>
                </a:lnTo>
                <a:cubicBezTo>
                  <a:pt x="2970" y="2401"/>
                  <a:pt x="3000" y="2371"/>
                  <a:pt x="3001" y="2334"/>
                </a:cubicBezTo>
                <a:cubicBezTo>
                  <a:pt x="3001" y="2297"/>
                  <a:pt x="2972" y="2267"/>
                  <a:pt x="2935" y="2267"/>
                </a:cubicBezTo>
                <a:cubicBezTo>
                  <a:pt x="2935" y="2267"/>
                  <a:pt x="2934" y="2267"/>
                  <a:pt x="2933" y="2267"/>
                </a:cubicBezTo>
                <a:lnTo>
                  <a:pt x="933" y="2267"/>
                </a:lnTo>
                <a:close/>
              </a:path>
            </a:pathLst>
          </a:custGeom>
          <a:solidFill>
            <a:schemeClr val="accent1">
              <a:lumMod val="75000"/>
            </a:schemeClr>
          </a:solidFill>
          <a:ln w="0">
            <a:noFill/>
          </a:ln>
        </p:spPr>
        <p:txBody>
          <a:bodyPr vert="horz" wrap="square" lIns="91440" tIns="45720" rIns="91440" bIns="45720" numCol="1" anchor="t">
            <a:noAutofit/>
          </a:bodyPr>
          <a:lstStyle/>
          <a:p>
            <a:pPr marL="0" indent="0" algn="l" defTabSz="914400" eaLnBrk="1" latinLnBrk="0" hangingPunct="1">
              <a:lnSpc>
                <a:spcPct val="100000"/>
              </a:lnSpc>
              <a:spcBef>
                <a:spcPts val="0"/>
              </a:spcBef>
              <a:spcAft>
                <a:spcPts val="0"/>
              </a:spcAft>
              <a:buFontTx/>
              <a:buNone/>
            </a:pPr>
            <a:endParaRPr lang="ko-KR" altLang="en-US" sz="1800">
              <a:latin typeface="Arial" panose="020B0604020202020204" pitchFamily="34" charset="0"/>
              <a:ea typeface="微软雅黑" panose="020B0503020204020204" pitchFamily="34" charset="-122"/>
              <a:cs typeface="+mn-cs"/>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133350" y="197485"/>
          <a:ext cx="11925935" cy="6514465"/>
        </p:xfrm>
        <a:graphic>
          <a:graphicData uri="http://schemas.openxmlformats.org/drawingml/2006/table">
            <a:tbl>
              <a:tblPr firstRow="1" bandRow="1">
                <a:tableStyleId>{5C22544A-7EE6-4342-B048-85BDC9FD1C3A}</a:tableStyleId>
              </a:tblPr>
              <a:tblGrid>
                <a:gridCol w="1463675"/>
                <a:gridCol w="4708525"/>
                <a:gridCol w="3177540"/>
                <a:gridCol w="2576195"/>
              </a:tblGrid>
              <a:tr h="372110">
                <a:tc>
                  <a:txBody>
                    <a:bodyPr/>
                    <a:lstStyle/>
                    <a:p>
                      <a:pPr algn="ctr"/>
                      <a:r>
                        <a:rPr lang="zh-CN" altLang="en-US" sz="1800" dirty="0"/>
                        <a:t>合同种类</a:t>
                      </a:r>
                      <a:endParaRPr lang="zh-CN" altLang="en-US" sz="1800" dirty="0"/>
                    </a:p>
                  </a:txBody>
                  <a:tcPr marL="91435" marR="91435" marT="45724" marB="45724" anchor="ctr"/>
                </a:tc>
                <a:tc>
                  <a:txBody>
                    <a:bodyPr/>
                    <a:lstStyle/>
                    <a:p>
                      <a:pPr algn="ctr">
                        <a:buNone/>
                      </a:pPr>
                      <a:r>
                        <a:rPr lang="zh-CN" altLang="en-US" sz="1800" dirty="0"/>
                        <a:t>定义</a:t>
                      </a:r>
                      <a:endParaRPr lang="zh-CN" altLang="en-US" sz="1800" dirty="0"/>
                    </a:p>
                  </a:txBody>
                  <a:tcPr marL="91435" marR="91435" marT="45724" marB="45724" anchor="ctr"/>
                </a:tc>
                <a:tc>
                  <a:txBody>
                    <a:bodyPr/>
                    <a:lstStyle/>
                    <a:p>
                      <a:pPr algn="ctr"/>
                      <a:r>
                        <a:rPr lang="zh-CN" altLang="en-US" sz="1800" dirty="0"/>
                        <a:t>特点</a:t>
                      </a:r>
                      <a:endParaRPr lang="zh-CN" altLang="en-US" sz="1800" dirty="0"/>
                    </a:p>
                  </a:txBody>
                  <a:tcPr marL="91435" marR="91435" marT="45724" marB="45724" anchor="ctr"/>
                </a:tc>
                <a:tc>
                  <a:txBody>
                    <a:bodyPr/>
                    <a:lstStyle/>
                    <a:p>
                      <a:pPr algn="ctr"/>
                      <a:r>
                        <a:rPr lang="zh-CN" altLang="en-US" sz="1800" dirty="0"/>
                        <a:t>形式</a:t>
                      </a:r>
                      <a:endParaRPr lang="zh-CN" altLang="en-US" sz="1800" dirty="0"/>
                    </a:p>
                  </a:txBody>
                  <a:tcPr marL="91435" marR="91435" marT="45724" marB="45724" anchor="ctr"/>
                </a:tc>
              </a:tr>
              <a:tr h="914400">
                <a:tc>
                  <a:txBody>
                    <a:bodyPr/>
                    <a:lstStyle/>
                    <a:p>
                      <a:pPr algn="ctr"/>
                      <a:r>
                        <a:rPr lang="zh-CN" altLang="en-US" sz="1800" b="1" dirty="0"/>
                        <a:t>技术开发</a:t>
                      </a:r>
                      <a:endParaRPr lang="zh-CN" altLang="en-US" sz="1800" b="1" dirty="0"/>
                    </a:p>
                  </a:txBody>
                  <a:tcPr marL="91435" marR="91435" marT="45724" marB="45724" anchor="ctr"/>
                </a:tc>
                <a:tc>
                  <a:txBody>
                    <a:bodyPr/>
                    <a:lstStyle/>
                    <a:p>
                      <a:pPr algn="just">
                        <a:buNone/>
                      </a:pPr>
                      <a:r>
                        <a:rPr lang="zh-CN" altLang="en-US" sz="1800" dirty="0">
                          <a:solidFill>
                            <a:srgbClr val="000000"/>
                          </a:solidFill>
                          <a:latin typeface="微软雅黑" panose="020B0503020204020204" pitchFamily="34" charset="-122"/>
                          <a:ea typeface="微软雅黑" panose="020B0503020204020204" pitchFamily="34" charset="-122"/>
                          <a:sym typeface="+mn-ea"/>
                        </a:rPr>
                        <a:t>当事人之间就</a:t>
                      </a:r>
                      <a:r>
                        <a:rPr lang="zh-CN" altLang="en-US" sz="1800" spc="200" dirty="0">
                          <a:solidFill>
                            <a:srgbClr val="FF0000"/>
                          </a:solidFill>
                          <a:latin typeface="微软雅黑" panose="020B0503020204020204" pitchFamily="34" charset="-122"/>
                          <a:ea typeface="微软雅黑" panose="020B0503020204020204" pitchFamily="34" charset="-122"/>
                          <a:cs typeface="+mn-ea"/>
                          <a:sym typeface="+mn-ea"/>
                        </a:rPr>
                        <a:t>新技术</a:t>
                      </a:r>
                      <a:r>
                        <a:rPr lang="zh-CN" altLang="en-US" sz="1800" dirty="0">
                          <a:solidFill>
                            <a:srgbClr val="FF0000"/>
                          </a:solidFill>
                          <a:latin typeface="微软雅黑" panose="020B0503020204020204" pitchFamily="34" charset="-122"/>
                          <a:ea typeface="微软雅黑" panose="020B0503020204020204" pitchFamily="34" charset="-122"/>
                          <a:sym typeface="+mn-ea"/>
                        </a:rPr>
                        <a:t>、</a:t>
                      </a:r>
                      <a:r>
                        <a:rPr lang="zh-CN" altLang="en-US" sz="1800" spc="200" dirty="0">
                          <a:solidFill>
                            <a:srgbClr val="FF0000"/>
                          </a:solidFill>
                          <a:latin typeface="微软雅黑" panose="020B0503020204020204" pitchFamily="34" charset="-122"/>
                          <a:ea typeface="微软雅黑" panose="020B0503020204020204" pitchFamily="34" charset="-122"/>
                          <a:cs typeface="+mn-ea"/>
                          <a:sym typeface="+mn-ea"/>
                        </a:rPr>
                        <a:t>新产品</a:t>
                      </a:r>
                      <a:r>
                        <a:rPr lang="zh-CN" altLang="en-US" sz="1800" dirty="0">
                          <a:solidFill>
                            <a:srgbClr val="FF0000"/>
                          </a:solidFill>
                          <a:latin typeface="微软雅黑" panose="020B0503020204020204" pitchFamily="34" charset="-122"/>
                          <a:ea typeface="微软雅黑" panose="020B0503020204020204" pitchFamily="34" charset="-122"/>
                          <a:sym typeface="+mn-ea"/>
                        </a:rPr>
                        <a:t>、</a:t>
                      </a:r>
                      <a:r>
                        <a:rPr lang="zh-CN" altLang="en-US" sz="1800" spc="200" dirty="0">
                          <a:solidFill>
                            <a:srgbClr val="FF0000"/>
                          </a:solidFill>
                          <a:latin typeface="微软雅黑" panose="020B0503020204020204" pitchFamily="34" charset="-122"/>
                          <a:ea typeface="微软雅黑" panose="020B0503020204020204" pitchFamily="34" charset="-122"/>
                          <a:cs typeface="+mn-ea"/>
                          <a:sym typeface="+mn-ea"/>
                        </a:rPr>
                        <a:t>新工艺</a:t>
                      </a:r>
                      <a:r>
                        <a:rPr lang="zh-CN" altLang="en-US" sz="1800" dirty="0">
                          <a:solidFill>
                            <a:srgbClr val="FF0000"/>
                          </a:solidFill>
                          <a:latin typeface="微软雅黑" panose="020B0503020204020204" pitchFamily="34" charset="-122"/>
                          <a:ea typeface="微软雅黑" panose="020B0503020204020204" pitchFamily="34" charset="-122"/>
                          <a:sym typeface="+mn-ea"/>
                        </a:rPr>
                        <a:t>、</a:t>
                      </a:r>
                      <a:r>
                        <a:rPr lang="zh-CN" altLang="en-US" sz="1800" spc="200" dirty="0">
                          <a:solidFill>
                            <a:srgbClr val="FF0000"/>
                          </a:solidFill>
                          <a:latin typeface="微软雅黑" panose="020B0503020204020204" pitchFamily="34" charset="-122"/>
                          <a:ea typeface="微软雅黑" panose="020B0503020204020204" pitchFamily="34" charset="-122"/>
                          <a:cs typeface="+mn-ea"/>
                          <a:sym typeface="+mn-ea"/>
                        </a:rPr>
                        <a:t>新品种</a:t>
                      </a:r>
                      <a:r>
                        <a:rPr lang="zh-CN" altLang="en-US" sz="1800" spc="200" dirty="0">
                          <a:solidFill>
                            <a:schemeClr val="tx1"/>
                          </a:solidFill>
                          <a:latin typeface="微软雅黑" panose="020B0503020204020204" pitchFamily="34" charset="-122"/>
                          <a:ea typeface="微软雅黑" panose="020B0503020204020204" pitchFamily="34" charset="-122"/>
                          <a:cs typeface="+mn-ea"/>
                          <a:sym typeface="+mn-ea"/>
                        </a:rPr>
                        <a:t>或者</a:t>
                      </a:r>
                      <a:r>
                        <a:rPr lang="zh-CN" altLang="en-US" sz="1800" spc="200" dirty="0">
                          <a:solidFill>
                            <a:srgbClr val="FF0000"/>
                          </a:solidFill>
                          <a:latin typeface="微软雅黑" panose="020B0503020204020204" pitchFamily="34" charset="-122"/>
                          <a:ea typeface="微软雅黑" panose="020B0503020204020204" pitchFamily="34" charset="-122"/>
                          <a:cs typeface="+mn-ea"/>
                          <a:sym typeface="+mn-ea"/>
                        </a:rPr>
                        <a:t>新材料</a:t>
                      </a:r>
                      <a:r>
                        <a:rPr lang="zh-CN" altLang="en-US" sz="1800" dirty="0">
                          <a:solidFill>
                            <a:srgbClr val="000000"/>
                          </a:solidFill>
                          <a:latin typeface="微软雅黑" panose="020B0503020204020204" pitchFamily="34" charset="-122"/>
                          <a:ea typeface="微软雅黑" panose="020B0503020204020204" pitchFamily="34" charset="-122"/>
                          <a:sym typeface="+mn-ea"/>
                        </a:rPr>
                        <a:t>及其</a:t>
                      </a:r>
                      <a:r>
                        <a:rPr lang="zh-CN" altLang="en-US" sz="1800" spc="200" dirty="0">
                          <a:solidFill>
                            <a:srgbClr val="FF0000"/>
                          </a:solidFill>
                          <a:latin typeface="微软雅黑" panose="020B0503020204020204" pitchFamily="34" charset="-122"/>
                          <a:ea typeface="微软雅黑" panose="020B0503020204020204" pitchFamily="34" charset="-122"/>
                          <a:cs typeface="+mn-ea"/>
                          <a:sym typeface="+mn-ea"/>
                        </a:rPr>
                        <a:t>系统</a:t>
                      </a:r>
                      <a:r>
                        <a:rPr lang="zh-CN" altLang="en-US" sz="1800" dirty="0">
                          <a:solidFill>
                            <a:srgbClr val="000000"/>
                          </a:solidFill>
                          <a:latin typeface="微软雅黑" panose="020B0503020204020204" pitchFamily="34" charset="-122"/>
                          <a:ea typeface="微软雅黑" panose="020B0503020204020204" pitchFamily="34" charset="-122"/>
                          <a:sym typeface="+mn-ea"/>
                        </a:rPr>
                        <a:t>的研究开发所订立的合同</a:t>
                      </a:r>
                      <a:endParaRPr lang="zh-CN" altLang="en-US" sz="1800" b="1" dirty="0"/>
                    </a:p>
                  </a:txBody>
                  <a:tcPr marL="91435" marR="91435" marT="45724" marB="4572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明确具体的</a:t>
                      </a:r>
                      <a:r>
                        <a:rPr lang="zh-CN" altLang="en-US" sz="1800" dirty="0">
                          <a:solidFill>
                            <a:schemeClr val="accent6">
                              <a:lumMod val="75000"/>
                            </a:schemeClr>
                          </a:solidFill>
                          <a:latin typeface="微软雅黑" panose="020B0503020204020204" pitchFamily="34" charset="-122"/>
                          <a:ea typeface="微软雅黑" panose="020B0503020204020204" pitchFamily="34" charset="-122"/>
                        </a:rPr>
                        <a:t>研发目标</a:t>
                      </a:r>
                      <a:endParaRPr lang="zh-CN" altLang="en-US" sz="1800" dirty="0">
                        <a:solidFill>
                          <a:schemeClr val="accent6">
                            <a:lumMod val="75000"/>
                          </a:schemeClr>
                        </a:solidFill>
                        <a:latin typeface="微软雅黑" panose="020B0503020204020204" pitchFamily="34" charset="-122"/>
                        <a:ea typeface="微软雅黑"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800" dirty="0"/>
                        <a:t>2.</a:t>
                      </a:r>
                      <a:r>
                        <a:rPr lang="zh-CN" altLang="en-US" sz="1800" dirty="0">
                          <a:solidFill>
                            <a:schemeClr val="accent6">
                              <a:lumMod val="75000"/>
                            </a:schemeClr>
                          </a:solidFill>
                        </a:rPr>
                        <a:t>尚未掌握</a:t>
                      </a:r>
                      <a:r>
                        <a:rPr lang="zh-CN" altLang="en-US" sz="1800" dirty="0"/>
                        <a:t>的技术方案</a:t>
                      </a:r>
                      <a:endParaRPr lang="zh-CN" altLang="en-US" sz="1800" dirty="0"/>
                    </a:p>
                    <a:p>
                      <a:pPr marL="0" marR="0" indent="0" algn="l" defTabSz="914400" rtl="0" eaLnBrk="1" fontAlgn="auto" latinLnBrk="0" hangingPunct="1">
                        <a:lnSpc>
                          <a:spcPct val="100000"/>
                        </a:lnSpc>
                        <a:spcBef>
                          <a:spcPts val="0"/>
                        </a:spcBef>
                        <a:spcAft>
                          <a:spcPts val="0"/>
                        </a:spcAft>
                        <a:buClrTx/>
                        <a:buSzTx/>
                        <a:buFontTx/>
                        <a:buNone/>
                        <a:defRPr/>
                      </a:pPr>
                      <a:r>
                        <a:rPr lang="en-US" altLang="zh-CN" sz="1800" dirty="0"/>
                        <a:t>3.</a:t>
                      </a:r>
                      <a:r>
                        <a:rPr lang="zh-CN" altLang="en-US" sz="1800" dirty="0"/>
                        <a:t>成果具有技术</a:t>
                      </a:r>
                      <a:r>
                        <a:rPr lang="zh-CN" altLang="en-US" sz="1800" dirty="0">
                          <a:solidFill>
                            <a:schemeClr val="accent6">
                              <a:lumMod val="75000"/>
                            </a:schemeClr>
                          </a:solidFill>
                        </a:rPr>
                        <a:t>创新</a:t>
                      </a:r>
                      <a:r>
                        <a:rPr lang="zh-CN" altLang="en-US" sz="1800" dirty="0"/>
                        <a:t>内容</a:t>
                      </a:r>
                      <a:endParaRPr lang="zh-CN" altLang="en-US" sz="1800" dirty="0"/>
                    </a:p>
                  </a:txBody>
                  <a:tcPr marL="91435" marR="91435"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dirty="0">
                          <a:latin typeface="微软雅黑" panose="020B0503020204020204" pitchFamily="34" charset="-122"/>
                          <a:ea typeface="微软雅黑" panose="020B0503020204020204" pitchFamily="34" charset="-122"/>
                        </a:rPr>
                        <a:t>委托开发</a:t>
                      </a:r>
                      <a:endParaRPr lang="zh-CN" altLang="en-US" sz="1800" dirty="0">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defRPr/>
                      </a:pPr>
                      <a:r>
                        <a:rPr lang="zh-CN" altLang="en-US" sz="1800" dirty="0">
                          <a:latin typeface="微软雅黑" panose="020B0503020204020204" pitchFamily="34" charset="-122"/>
                          <a:ea typeface="微软雅黑" panose="020B0503020204020204" pitchFamily="34" charset="-122"/>
                        </a:rPr>
                        <a:t>合作开发</a:t>
                      </a:r>
                      <a:endParaRPr lang="zh-CN" altLang="en-US" sz="1800" dirty="0"/>
                    </a:p>
                  </a:txBody>
                  <a:tcPr marL="91435" marR="91435" marT="45724" marB="45724" anchor="ctr"/>
                </a:tc>
              </a:tr>
              <a:tr h="1188720">
                <a:tc>
                  <a:txBody>
                    <a:bodyPr/>
                    <a:lstStyle/>
                    <a:p>
                      <a:pPr algn="ctr">
                        <a:buNone/>
                      </a:pPr>
                      <a:r>
                        <a:rPr lang="zh-CN" altLang="en-US" sz="1800" b="1" dirty="0">
                          <a:sym typeface="+mn-ea"/>
                        </a:rPr>
                        <a:t>技术转让</a:t>
                      </a:r>
                      <a:endParaRPr lang="zh-CN" altLang="en-US" sz="1800" b="1" dirty="0"/>
                    </a:p>
                  </a:txBody>
                  <a:tcPr marL="91435" marR="91435" marT="45724" marB="45724" anchor="ctr"/>
                </a:tc>
                <a:tc>
                  <a:txBody>
                    <a:bodyPr/>
                    <a:lstStyle/>
                    <a:p>
                      <a:pPr algn="just">
                        <a:buNone/>
                      </a:pPr>
                      <a:r>
                        <a:rPr lang="zh-CN" altLang="en-US" sz="1800" b="0" dirty="0">
                          <a:solidFill>
                            <a:schemeClr val="tx1"/>
                          </a:solidFill>
                          <a:latin typeface="微软雅黑" panose="020B0503020204020204" pitchFamily="34" charset="-122"/>
                          <a:ea typeface="微软雅黑" panose="020B0503020204020204" pitchFamily="34" charset="-122"/>
                          <a:sym typeface="+mn-ea"/>
                        </a:rPr>
                        <a:t>合法权利人将现有特定的专利、专利申请、技术秘密相关权利</a:t>
                      </a:r>
                      <a:r>
                        <a:rPr lang="zh-CN" altLang="en-US" sz="1800" b="0" dirty="0">
                          <a:solidFill>
                            <a:srgbClr val="FF0000"/>
                          </a:solidFill>
                          <a:latin typeface="微软雅黑" panose="020B0503020204020204" pitchFamily="34" charset="-122"/>
                          <a:ea typeface="微软雅黑" panose="020B0503020204020204" pitchFamily="34" charset="-122"/>
                          <a:sym typeface="+mn-ea"/>
                        </a:rPr>
                        <a:t>让与他人</a:t>
                      </a:r>
                      <a:r>
                        <a:rPr lang="zh-CN" altLang="en-US" sz="1800" b="0" dirty="0">
                          <a:solidFill>
                            <a:schemeClr val="tx1"/>
                          </a:solidFill>
                          <a:latin typeface="微软雅黑" panose="020B0503020204020204" pitchFamily="34" charset="-122"/>
                          <a:ea typeface="微软雅黑" panose="020B0503020204020204" pitchFamily="34" charset="-122"/>
                          <a:sym typeface="+mn-ea"/>
                        </a:rPr>
                        <a:t>所订立的合同。</a:t>
                      </a:r>
                      <a:endParaRPr lang="zh-CN" altLang="en-US" sz="1800" b="0" dirty="0"/>
                    </a:p>
                  </a:txBody>
                  <a:tcPr marL="91435" marR="91435" marT="45724" marB="45724" anchor="ctr"/>
                </a:tc>
                <a:tc rowSpan="2">
                  <a:txBody>
                    <a:bodyPr/>
                    <a:lstStyle/>
                    <a:p>
                      <a:pPr algn="l">
                        <a:buNone/>
                      </a:pPr>
                      <a:r>
                        <a:rPr lang="en-US" altLang="zh-CN" dirty="0">
                          <a:solidFill>
                            <a:srgbClr val="000000"/>
                          </a:solidFill>
                          <a:latin typeface="微软雅黑" panose="020B0503020204020204" pitchFamily="34" charset="-122"/>
                        </a:rPr>
                        <a:t>1</a:t>
                      </a:r>
                      <a:r>
                        <a:rPr lang="zh-CN" altLang="en-US" dirty="0">
                          <a:solidFill>
                            <a:srgbClr val="000000"/>
                          </a:solidFill>
                          <a:latin typeface="微软雅黑" panose="020B0503020204020204" pitchFamily="34" charset="-122"/>
                        </a:rPr>
                        <a:t>.</a:t>
                      </a:r>
                      <a:r>
                        <a:rPr lang="zh-CN" altLang="en-US" dirty="0">
                          <a:solidFill>
                            <a:srgbClr val="FF0000"/>
                          </a:solidFill>
                          <a:latin typeface="微软雅黑" panose="020B0503020204020204" pitchFamily="34" charset="-122"/>
                        </a:rPr>
                        <a:t>已经掌握</a:t>
                      </a:r>
                      <a:r>
                        <a:rPr lang="zh-CN" altLang="en-US" dirty="0">
                          <a:solidFill>
                            <a:srgbClr val="000000"/>
                          </a:solidFill>
                          <a:latin typeface="微软雅黑" panose="020B0503020204020204" pitchFamily="34" charset="-122"/>
                        </a:rPr>
                        <a:t>的技术成果</a:t>
                      </a:r>
                      <a:endParaRPr lang="zh-CN" altLang="en-US" dirty="0">
                        <a:solidFill>
                          <a:srgbClr val="000000"/>
                        </a:solidFill>
                        <a:latin typeface="微软雅黑" panose="020B0503020204020204" pitchFamily="34" charset="-122"/>
                      </a:endParaRPr>
                    </a:p>
                    <a:p>
                      <a:pPr algn="l">
                        <a:buNone/>
                      </a:pPr>
                      <a:r>
                        <a:rPr lang="zh-CN" altLang="en-US" dirty="0">
                          <a:solidFill>
                            <a:srgbClr val="000000"/>
                          </a:solidFill>
                          <a:latin typeface="微软雅黑" panose="020B0503020204020204" pitchFamily="34" charset="-122"/>
                        </a:rPr>
                        <a:t>2.具有完整性和实用性</a:t>
                      </a:r>
                      <a:endParaRPr lang="zh-CN" altLang="en-US" dirty="0">
                        <a:solidFill>
                          <a:srgbClr val="000000"/>
                        </a:solidFill>
                        <a:latin typeface="微软雅黑" panose="020B0503020204020204" pitchFamily="34" charset="-122"/>
                      </a:endParaRPr>
                    </a:p>
                    <a:p>
                      <a:pPr algn="l">
                        <a:buNone/>
                      </a:pPr>
                      <a:r>
                        <a:rPr lang="zh-CN" altLang="en-US" sz="1800" dirty="0">
                          <a:solidFill>
                            <a:srgbClr val="000000"/>
                          </a:solidFill>
                          <a:latin typeface="微软雅黑" panose="020B0503020204020204" pitchFamily="34" charset="-122"/>
                        </a:rPr>
                        <a:t>3.有明确的知识产权权属约定</a:t>
                      </a:r>
                      <a:endParaRPr lang="zh-CN" altLang="en-US" sz="1800" dirty="0">
                        <a:solidFill>
                          <a:srgbClr val="000000"/>
                        </a:solidFill>
                        <a:latin typeface="微软雅黑" panose="020B0503020204020204" pitchFamily="34" charset="-122"/>
                      </a:endParaRPr>
                    </a:p>
                  </a:txBody>
                  <a:tcPr marL="91435" marR="91435" marT="45724" marB="45724" anchor="ctr"/>
                </a:tc>
                <a:tc>
                  <a:txBody>
                    <a:bodyPr/>
                    <a:lstStyle/>
                    <a:p>
                      <a:pPr algn="ctr">
                        <a:buNone/>
                      </a:pPr>
                      <a:r>
                        <a:rPr lang="zh-CN" altLang="en-US" sz="1800" dirty="0">
                          <a:latin typeface="微软雅黑" panose="020B0503020204020204" pitchFamily="34" charset="-122"/>
                          <a:ea typeface="微软雅黑" panose="020B0503020204020204" pitchFamily="34" charset="-122"/>
                          <a:sym typeface="+mn-ea"/>
                        </a:rPr>
                        <a:t>技术秘密转让</a:t>
                      </a:r>
                      <a:endParaRPr lang="zh-CN" altLang="en-US" sz="1800" dirty="0">
                        <a:latin typeface="微软雅黑" panose="020B0503020204020204" pitchFamily="34" charset="-122"/>
                        <a:ea typeface="微软雅黑" panose="020B0503020204020204" pitchFamily="34" charset="-122"/>
                        <a:sym typeface="+mn-ea"/>
                      </a:endParaRPr>
                    </a:p>
                    <a:p>
                      <a:pPr algn="ctr">
                        <a:buNone/>
                      </a:pPr>
                      <a:r>
                        <a:rPr lang="zh-CN" altLang="en-US" sz="1800" dirty="0">
                          <a:latin typeface="微软雅黑" panose="020B0503020204020204" pitchFamily="34" charset="-122"/>
                          <a:ea typeface="微软雅黑" panose="020B0503020204020204" pitchFamily="34" charset="-122"/>
                          <a:sym typeface="+mn-ea"/>
                        </a:rPr>
                        <a:t>专利权转让</a:t>
                      </a:r>
                      <a:endParaRPr lang="zh-CN" altLang="en-US" sz="1800" dirty="0">
                        <a:latin typeface="微软雅黑" panose="020B0503020204020204" pitchFamily="34" charset="-122"/>
                        <a:ea typeface="微软雅黑" panose="020B0503020204020204" pitchFamily="34" charset="-122"/>
                        <a:sym typeface="+mn-ea"/>
                      </a:endParaRPr>
                    </a:p>
                    <a:p>
                      <a:pPr algn="ctr">
                        <a:buNone/>
                      </a:pPr>
                      <a:r>
                        <a:rPr lang="en-US" altLang="zh-CN" sz="1800" dirty="0">
                          <a:latin typeface="微软雅黑" panose="020B0503020204020204" pitchFamily="34" charset="-122"/>
                          <a:ea typeface="微软雅黑" panose="020B0503020204020204" pitchFamily="34" charset="-122"/>
                          <a:sym typeface="+mn-ea"/>
                        </a:rPr>
                        <a:t> </a:t>
                      </a:r>
                      <a:r>
                        <a:rPr lang="zh-CN" altLang="en-US" sz="1800" dirty="0">
                          <a:latin typeface="微软雅黑" panose="020B0503020204020204" pitchFamily="34" charset="-122"/>
                          <a:ea typeface="微软雅黑" panose="020B0503020204020204" pitchFamily="34" charset="-122"/>
                          <a:sym typeface="+mn-ea"/>
                        </a:rPr>
                        <a:t>专利申请权转让</a:t>
                      </a:r>
                      <a:endParaRPr lang="zh-CN" altLang="en-US" sz="1800" dirty="0">
                        <a:latin typeface="微软雅黑" panose="020B0503020204020204" pitchFamily="34" charset="-122"/>
                        <a:ea typeface="微软雅黑" panose="020B0503020204020204" pitchFamily="34" charset="-122"/>
                        <a:sym typeface="+mn-ea"/>
                      </a:endParaRPr>
                    </a:p>
                    <a:p>
                      <a:pPr algn="ctr">
                        <a:buNone/>
                      </a:pPr>
                      <a:r>
                        <a:rPr lang="zh-CN" altLang="en-US" sz="1800" dirty="0">
                          <a:latin typeface="微软雅黑" panose="020B0503020204020204" pitchFamily="34" charset="-122"/>
                          <a:ea typeface="微软雅黑" panose="020B0503020204020204" pitchFamily="34" charset="-122"/>
                          <a:sym typeface="+mn-ea"/>
                        </a:rPr>
                        <a:t>等</a:t>
                      </a:r>
                      <a:endParaRPr lang="zh-CN" altLang="en-US" sz="1800" dirty="0">
                        <a:solidFill>
                          <a:schemeClr val="bg2"/>
                        </a:solidFill>
                        <a:latin typeface="微软雅黑" panose="020B0503020204020204" pitchFamily="34" charset="-122"/>
                        <a:ea typeface="微软雅黑" panose="020B0503020204020204" pitchFamily="34" charset="-122"/>
                      </a:endParaRPr>
                    </a:p>
                  </a:txBody>
                  <a:tcPr marL="91435" marR="91435" marT="45724" marB="45724" anchor="ctr"/>
                </a:tc>
              </a:tr>
              <a:tr h="914400">
                <a:tc>
                  <a:txBody>
                    <a:bodyPr/>
                    <a:lstStyle/>
                    <a:p>
                      <a:pPr algn="ctr"/>
                      <a:r>
                        <a:rPr lang="zh-CN" altLang="en-US" sz="1800" b="1" dirty="0"/>
                        <a:t>技术许可</a:t>
                      </a:r>
                      <a:endParaRPr lang="zh-CN" altLang="en-US" sz="1800" b="1" dirty="0"/>
                    </a:p>
                  </a:txBody>
                  <a:tcPr marL="91435" marR="91435" marT="45724" marB="45724" anchor="ctr"/>
                </a:tc>
                <a:tc>
                  <a:txBody>
                    <a:bodyPr/>
                    <a:lstStyle/>
                    <a:p>
                      <a:pPr algn="just">
                        <a:buNone/>
                      </a:pPr>
                      <a:r>
                        <a:rPr lang="zh-CN" altLang="en-US" sz="1800" b="0" dirty="0">
                          <a:latin typeface="微软雅黑" panose="020B0503020204020204" pitchFamily="34" charset="-122"/>
                          <a:ea typeface="微软雅黑" panose="020B0503020204020204" pitchFamily="34" charset="-122"/>
                          <a:sym typeface="+mn-ea"/>
                        </a:rPr>
                        <a:t>合法权利</a:t>
                      </a:r>
                      <a:r>
                        <a:rPr lang="zh-CN" altLang="en-US" sz="1800" b="0" dirty="0">
                          <a:solidFill>
                            <a:schemeClr val="tx1"/>
                          </a:solidFill>
                          <a:latin typeface="微软雅黑" panose="020B0503020204020204" pitchFamily="34" charset="-122"/>
                          <a:ea typeface="微软雅黑" panose="020B0503020204020204" pitchFamily="34" charset="-122"/>
                          <a:sym typeface="+mn-ea"/>
                        </a:rPr>
                        <a:t>人将现有特定的专利、技术秘密相关权利</a:t>
                      </a:r>
                      <a:r>
                        <a:rPr lang="zh-CN" altLang="en-US" sz="1800" b="0" dirty="0">
                          <a:solidFill>
                            <a:srgbClr val="FF0000"/>
                          </a:solidFill>
                          <a:latin typeface="微软雅黑" panose="020B0503020204020204" pitchFamily="34" charset="-122"/>
                          <a:ea typeface="微软雅黑" panose="020B0503020204020204" pitchFamily="34" charset="-122"/>
                          <a:sym typeface="+mn-ea"/>
                        </a:rPr>
                        <a:t>许可他人</a:t>
                      </a:r>
                      <a:r>
                        <a:rPr lang="zh-CN" altLang="en-US" sz="1800" b="0" dirty="0">
                          <a:latin typeface="微软雅黑" panose="020B0503020204020204" pitchFamily="34" charset="-122"/>
                          <a:ea typeface="微软雅黑" panose="020B0503020204020204" pitchFamily="34" charset="-122"/>
                          <a:sym typeface="+mn-ea"/>
                        </a:rPr>
                        <a:t>实施、使用所订立的合同。</a:t>
                      </a:r>
                      <a:endParaRPr lang="zh-CN" altLang="en-US" sz="1800" b="0" dirty="0"/>
                    </a:p>
                  </a:txBody>
                  <a:tcPr marL="91435" marR="91435" marT="45724" marB="45724" anchor="ctr"/>
                </a:tc>
                <a:tc vMerge="1">
                  <a:tcPr marL="91435" marR="91435" marT="45724" marB="45724" anchor="ctr"/>
                </a:tc>
                <a:tc>
                  <a:txBody>
                    <a:bodyPr/>
                    <a:lstStyle>
                      <a:defPPr>
                        <a:defRPr lang="zh-CN"/>
                      </a:defPPr>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zh-CN" altLang="en-US" sz="1800" dirty="0">
                          <a:latin typeface="微软雅黑" panose="020B0503020204020204" pitchFamily="34" charset="-122"/>
                          <a:ea typeface="微软雅黑" panose="020B0503020204020204" pitchFamily="34" charset="-122"/>
                        </a:rPr>
                        <a:t>专利实施许可</a:t>
                      </a:r>
                      <a:endParaRPr lang="zh-CN" altLang="en-US" sz="1800" dirty="0">
                        <a:latin typeface="微软雅黑" panose="020B0503020204020204" pitchFamily="34" charset="-122"/>
                        <a:ea typeface="微软雅黑" panose="020B0503020204020204" pitchFamily="34" charset="-122"/>
                      </a:endParaRPr>
                    </a:p>
                    <a:p>
                      <a:pPr algn="ctr"/>
                      <a:r>
                        <a:rPr lang="zh-CN" altLang="en-US" sz="1800" dirty="0">
                          <a:latin typeface="微软雅黑" panose="020B0503020204020204" pitchFamily="34" charset="-122"/>
                          <a:ea typeface="微软雅黑" panose="020B0503020204020204" pitchFamily="34" charset="-122"/>
                          <a:sym typeface="+mn-ea"/>
                        </a:rPr>
                        <a:t>技术秘密使用许可</a:t>
                      </a:r>
                      <a:endParaRPr lang="zh-CN" altLang="en-US" sz="1800" dirty="0">
                        <a:latin typeface="微软雅黑" panose="020B0503020204020204" pitchFamily="34" charset="-122"/>
                        <a:ea typeface="微软雅黑" panose="020B0503020204020204" pitchFamily="34" charset="-122"/>
                        <a:sym typeface="+mn-ea"/>
                      </a:endParaRPr>
                    </a:p>
                    <a:p>
                      <a:pPr algn="ctr"/>
                      <a:r>
                        <a:rPr lang="zh-CN" altLang="en-US" sz="1800" dirty="0">
                          <a:latin typeface="微软雅黑" panose="020B0503020204020204" pitchFamily="34" charset="-122"/>
                          <a:ea typeface="微软雅黑" panose="020B0503020204020204" pitchFamily="34" charset="-122"/>
                          <a:sym typeface="+mn-ea"/>
                        </a:rPr>
                        <a:t>等</a:t>
                      </a:r>
                      <a:endParaRPr lang="zh-CN" altLang="en-US" sz="1800" dirty="0">
                        <a:latin typeface="微软雅黑" panose="020B0503020204020204" pitchFamily="34" charset="-122"/>
                        <a:ea typeface="微软雅黑" panose="020B0503020204020204" pitchFamily="34" charset="-122"/>
                      </a:endParaRPr>
                    </a:p>
                  </a:txBody>
                  <a:tcPr marL="91435" marR="91435" marT="45724" marB="45724" anchor="ctr"/>
                </a:tc>
              </a:tr>
              <a:tr h="1188720">
                <a:tc>
                  <a:txBody>
                    <a:bodyPr/>
                    <a:lstStyle/>
                    <a:p>
                      <a:pPr algn="ctr"/>
                      <a:r>
                        <a:rPr lang="zh-CN" altLang="en-US" sz="1800" b="1" dirty="0"/>
                        <a:t>技术咨询</a:t>
                      </a:r>
                      <a:endParaRPr lang="zh-CN" altLang="en-US" sz="1800" b="1" dirty="0"/>
                    </a:p>
                  </a:txBody>
                  <a:tcPr marL="91435" marR="91435" marT="45724" marB="45724" anchor="ctr"/>
                </a:tc>
                <a:tc>
                  <a:txBody>
                    <a:bodyPr/>
                    <a:lstStyle/>
                    <a:p>
                      <a:pPr marL="0" lvl="1" algn="just">
                        <a:buNone/>
                      </a:pPr>
                      <a:r>
                        <a:rPr lang="zh-CN" altLang="en-US" sz="1800" dirty="0">
                          <a:solidFill>
                            <a:srgbClr val="000000"/>
                          </a:solidFill>
                          <a:latin typeface="微软雅黑" panose="020B0503020204020204" pitchFamily="34" charset="-122"/>
                          <a:ea typeface="微软雅黑" panose="020B0503020204020204" pitchFamily="34" charset="-122"/>
                          <a:sym typeface="+mn-ea"/>
                        </a:rPr>
                        <a:t>当事人一方（受托方</a:t>
                      </a:r>
                      <a:r>
                        <a:rPr lang="zh-CN" altLang="en-US" sz="1800" b="0" dirty="0">
                          <a:solidFill>
                            <a:srgbClr val="000000"/>
                          </a:solidFill>
                          <a:latin typeface="微软雅黑" panose="020B0503020204020204" pitchFamily="34" charset="-122"/>
                          <a:ea typeface="微软雅黑" panose="020B0503020204020204" pitchFamily="34" charset="-122"/>
                          <a:sym typeface="+mn-ea"/>
                        </a:rPr>
                        <a:t>）以技术知识为对方（委托方）就</a:t>
                      </a:r>
                      <a:r>
                        <a:rPr lang="zh-CN" altLang="en-US" sz="1800" b="0" dirty="0">
                          <a:solidFill>
                            <a:schemeClr val="tx1"/>
                          </a:solidFill>
                          <a:latin typeface="微软雅黑" panose="020B0503020204020204" pitchFamily="34" charset="-122"/>
                          <a:ea typeface="微软雅黑" panose="020B0503020204020204" pitchFamily="34" charset="-122"/>
                          <a:sym typeface="+mn-ea"/>
                        </a:rPr>
                        <a:t>特定技术项目提</a:t>
                      </a:r>
                      <a:r>
                        <a:rPr lang="zh-CN" altLang="en-US" sz="1800" b="0" dirty="0">
                          <a:solidFill>
                            <a:srgbClr val="000000"/>
                          </a:solidFill>
                          <a:latin typeface="微软雅黑" panose="020B0503020204020204" pitchFamily="34" charset="-122"/>
                          <a:ea typeface="微软雅黑" panose="020B0503020204020204" pitchFamily="34" charset="-122"/>
                          <a:sym typeface="+mn-ea"/>
                        </a:rPr>
                        <a:t>供</a:t>
                      </a:r>
                      <a:r>
                        <a:rPr lang="zh-CN" altLang="en-US" sz="1800" b="0" spc="200" dirty="0">
                          <a:solidFill>
                            <a:srgbClr val="FF0000"/>
                          </a:solidFill>
                          <a:latin typeface="微软雅黑" panose="020B0503020204020204" pitchFamily="34" charset="-122"/>
                          <a:ea typeface="微软雅黑" panose="020B0503020204020204" pitchFamily="34" charset="-122"/>
                          <a:cs typeface="+mn-ea"/>
                          <a:sym typeface="+mn-ea"/>
                        </a:rPr>
                        <a:t>可行性论证、技术预测、专题技术调查、分析评价报告</a:t>
                      </a:r>
                      <a:r>
                        <a:rPr lang="zh-CN" altLang="en-US" sz="1800" b="0" spc="200" dirty="0">
                          <a:solidFill>
                            <a:schemeClr val="tx1"/>
                          </a:solidFill>
                          <a:latin typeface="微软雅黑" panose="020B0503020204020204" pitchFamily="34" charset="-122"/>
                          <a:ea typeface="微软雅黑" panose="020B0503020204020204" pitchFamily="34" charset="-122"/>
                          <a:cs typeface="+mn-ea"/>
                          <a:sym typeface="+mn-ea"/>
                        </a:rPr>
                        <a:t>等</a:t>
                      </a:r>
                      <a:r>
                        <a:rPr lang="zh-CN" altLang="en-US" sz="1800" b="0" dirty="0">
                          <a:solidFill>
                            <a:srgbClr val="000000"/>
                          </a:solidFill>
                          <a:latin typeface="微软雅黑" panose="020B0503020204020204" pitchFamily="34" charset="-122"/>
                          <a:ea typeface="微软雅黑" panose="020B0503020204020204" pitchFamily="34" charset="-122"/>
                          <a:sym typeface="+mn-ea"/>
                        </a:rPr>
                        <a:t>所订立的合同。</a:t>
                      </a:r>
                      <a:endParaRPr lang="zh-CN" altLang="en-US" sz="1800" b="0" dirty="0"/>
                    </a:p>
                  </a:txBody>
                  <a:tcPr marL="91435" marR="91435" marT="45724" marB="45724" anchor="ctr"/>
                </a:tc>
                <a:tc>
                  <a:txBody>
                    <a:bodyPr/>
                    <a:lstStyle>
                      <a:defPPr>
                        <a:defRPr lang="zh-CN"/>
                      </a:defPPr>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l"/>
                      <a:r>
                        <a:rPr lang="en-US" altLang="zh-CN" sz="1800" dirty="0">
                          <a:solidFill>
                            <a:schemeClr val="tx1"/>
                          </a:solidFill>
                          <a:latin typeface="微软雅黑" panose="020B0503020204020204" pitchFamily="34" charset="-122"/>
                          <a:ea typeface="微软雅黑" panose="020B0503020204020204" pitchFamily="34" charset="-122"/>
                        </a:rPr>
                        <a:t>1.</a:t>
                      </a:r>
                      <a:r>
                        <a:rPr lang="zh-CN" altLang="en-US" sz="1800" dirty="0">
                          <a:solidFill>
                            <a:schemeClr val="tx1"/>
                          </a:solidFill>
                          <a:latin typeface="微软雅黑" panose="020B0503020204020204" pitchFamily="34" charset="-122"/>
                          <a:ea typeface="微软雅黑" panose="020B0503020204020204" pitchFamily="34" charset="-122"/>
                        </a:rPr>
                        <a:t>针对特定技术项目</a:t>
                      </a:r>
                      <a:endParaRPr lang="en-US" altLang="zh-CN" sz="1800" dirty="0">
                        <a:solidFill>
                          <a:schemeClr val="tx1"/>
                        </a:solidFill>
                        <a:latin typeface="微软雅黑" panose="020B0503020204020204" pitchFamily="34" charset="-122"/>
                        <a:ea typeface="微软雅黑" panose="020B0503020204020204" pitchFamily="34" charset="-122"/>
                      </a:endParaRPr>
                    </a:p>
                    <a:p>
                      <a:pPr algn="l"/>
                      <a:r>
                        <a:rPr lang="en-US" altLang="zh-CN" sz="1800" dirty="0">
                          <a:solidFill>
                            <a:schemeClr val="tx1"/>
                          </a:solidFill>
                          <a:latin typeface="微软雅黑" panose="020B0503020204020204" pitchFamily="34" charset="-122"/>
                          <a:ea typeface="微软雅黑" panose="020B0503020204020204" pitchFamily="34" charset="-122"/>
                        </a:rPr>
                        <a:t>2.</a:t>
                      </a:r>
                      <a:r>
                        <a:rPr lang="zh-CN" altLang="en-US" sz="1800" dirty="0">
                          <a:solidFill>
                            <a:schemeClr val="tx1"/>
                          </a:solidFill>
                          <a:latin typeface="微软雅黑" panose="020B0503020204020204" pitchFamily="34" charset="-122"/>
                          <a:ea typeface="微软雅黑" panose="020B0503020204020204" pitchFamily="34" charset="-122"/>
                        </a:rPr>
                        <a:t>运用</a:t>
                      </a:r>
                      <a:r>
                        <a:rPr lang="zh-CN" altLang="en-US" sz="1800" kern="1200" dirty="0">
                          <a:solidFill>
                            <a:schemeClr val="tx1"/>
                          </a:solidFill>
                          <a:latin typeface="微软雅黑" panose="020B0503020204020204" pitchFamily="34" charset="-122"/>
                          <a:ea typeface="微软雅黑" panose="020B0503020204020204" pitchFamily="34" charset="-122"/>
                        </a:rPr>
                        <a:t>技术知识、</a:t>
                      </a:r>
                      <a:r>
                        <a:rPr lang="zh-CN" altLang="en-US" sz="1800" dirty="0">
                          <a:solidFill>
                            <a:schemeClr val="tx1"/>
                          </a:solidFill>
                          <a:latin typeface="微软雅黑" panose="020B0503020204020204" pitchFamily="34" charset="-122"/>
                          <a:ea typeface="微软雅黑" panose="020B0503020204020204" pitchFamily="34" charset="-122"/>
                          <a:sym typeface="+mn-ea"/>
                        </a:rPr>
                        <a:t>手段</a:t>
                      </a:r>
                      <a:endParaRPr lang="zh-CN" altLang="en-US" sz="1800" kern="1200" dirty="0">
                        <a:solidFill>
                          <a:schemeClr val="tx1"/>
                        </a:solidFill>
                        <a:latin typeface="微软雅黑" panose="020B0503020204020204" pitchFamily="34" charset="-122"/>
                        <a:ea typeface="微软雅黑" panose="020B0503020204020204" pitchFamily="34" charset="-122"/>
                      </a:endParaRPr>
                    </a:p>
                    <a:p>
                      <a:pPr algn="l"/>
                      <a:r>
                        <a:rPr lang="en-US" altLang="zh-CN" sz="1800" dirty="0">
                          <a:solidFill>
                            <a:schemeClr val="tx1"/>
                          </a:solidFill>
                          <a:latin typeface="微软雅黑" panose="020B0503020204020204" pitchFamily="34" charset="-122"/>
                          <a:ea typeface="微软雅黑" panose="020B0503020204020204" pitchFamily="34" charset="-122"/>
                        </a:rPr>
                        <a:t>3.</a:t>
                      </a:r>
                      <a:r>
                        <a:rPr lang="zh-CN" altLang="en-US" sz="1800" dirty="0">
                          <a:solidFill>
                            <a:schemeClr val="tx1"/>
                          </a:solidFill>
                          <a:latin typeface="微软雅黑" panose="020B0503020204020204" pitchFamily="34" charset="-122"/>
                          <a:ea typeface="微软雅黑" panose="020B0503020204020204" pitchFamily="34" charset="-122"/>
                        </a:rPr>
                        <a:t>分析、论证、评价、预测</a:t>
                      </a:r>
                      <a:endParaRPr lang="en-US" altLang="zh-CN" sz="1800" dirty="0">
                        <a:solidFill>
                          <a:schemeClr val="tx1"/>
                        </a:solidFill>
                        <a:latin typeface="微软雅黑" panose="020B0503020204020204" pitchFamily="34" charset="-122"/>
                        <a:ea typeface="微软雅黑" panose="020B0503020204020204" pitchFamily="34" charset="-122"/>
                      </a:endParaRPr>
                    </a:p>
                    <a:p>
                      <a:pPr algn="l"/>
                      <a:r>
                        <a:rPr lang="en-US" altLang="zh-CN" sz="1800" dirty="0">
                          <a:solidFill>
                            <a:schemeClr val="tx1"/>
                          </a:solidFill>
                          <a:latin typeface="微软雅黑" panose="020B0503020204020204" pitchFamily="34" charset="-122"/>
                          <a:ea typeface="微软雅黑" panose="020B0503020204020204" pitchFamily="34" charset="-122"/>
                        </a:rPr>
                        <a:t>4.</a:t>
                      </a:r>
                      <a:r>
                        <a:rPr lang="zh-CN" altLang="en-US" sz="1800" dirty="0">
                          <a:solidFill>
                            <a:schemeClr val="tx1"/>
                          </a:solidFill>
                          <a:latin typeface="微软雅黑" panose="020B0503020204020204" pitchFamily="34" charset="-122"/>
                          <a:ea typeface="微软雅黑" panose="020B0503020204020204" pitchFamily="34" charset="-122"/>
                        </a:rPr>
                        <a:t>成果为</a:t>
                      </a:r>
                      <a:r>
                        <a:rPr lang="zh-CN" altLang="en-US" sz="1800" kern="1200" dirty="0">
                          <a:solidFill>
                            <a:schemeClr val="accent6">
                              <a:lumMod val="75000"/>
                            </a:schemeClr>
                          </a:solidFill>
                          <a:latin typeface="微软雅黑" panose="020B0503020204020204" pitchFamily="34" charset="-122"/>
                          <a:ea typeface="微软雅黑" panose="020B0503020204020204" pitchFamily="34" charset="-122"/>
                        </a:rPr>
                        <a:t>意见</a:t>
                      </a:r>
                      <a:r>
                        <a:rPr lang="zh-CN" altLang="en-US" sz="1800" dirty="0">
                          <a:solidFill>
                            <a:schemeClr val="accent6">
                              <a:lumMod val="75000"/>
                            </a:schemeClr>
                          </a:solidFill>
                          <a:latin typeface="微软雅黑" panose="020B0503020204020204" pitchFamily="34" charset="-122"/>
                          <a:ea typeface="微软雅黑" panose="020B0503020204020204" pitchFamily="34" charset="-122"/>
                        </a:rPr>
                        <a:t>、</a:t>
                      </a:r>
                      <a:r>
                        <a:rPr lang="zh-CN" altLang="en-US" sz="1800" kern="1200" dirty="0">
                          <a:solidFill>
                            <a:schemeClr val="accent6">
                              <a:lumMod val="75000"/>
                            </a:schemeClr>
                          </a:solidFill>
                          <a:latin typeface="微软雅黑" panose="020B0503020204020204" pitchFamily="34" charset="-122"/>
                          <a:ea typeface="微软雅黑" panose="020B0503020204020204" pitchFamily="34" charset="-122"/>
                        </a:rPr>
                        <a:t>报告</a:t>
                      </a:r>
                      <a:endParaRPr lang="zh-CN" altLang="en-US" sz="1800" kern="1200" dirty="0">
                        <a:solidFill>
                          <a:schemeClr val="accent6">
                            <a:lumMod val="75000"/>
                          </a:schemeClr>
                        </a:solidFill>
                        <a:latin typeface="微软雅黑" panose="020B0503020204020204" pitchFamily="34" charset="-122"/>
                        <a:ea typeface="微软雅黑" panose="020B0503020204020204" pitchFamily="34" charset="-122"/>
                      </a:endParaRPr>
                    </a:p>
                  </a:txBody>
                  <a:tcPr marL="91435" marR="91435" marT="45724" marB="45724" anchor="ctr"/>
                </a:tc>
                <a:tc>
                  <a:txBody>
                    <a:bodyPr/>
                    <a:lstStyle>
                      <a:defPPr>
                        <a:defRPr lang="zh-CN"/>
                      </a:defPPr>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buClrTx/>
                        <a:buSzTx/>
                        <a:buNone/>
                      </a:pPr>
                      <a:r>
                        <a:rPr lang="zh-CN" altLang="en-US" sz="1800" dirty="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a:txBody>
                  <a:tcPr marL="91435" marR="91435" marT="45724" marB="45724" anchor="ctr"/>
                </a:tc>
              </a:tr>
              <a:tr h="1936115">
                <a:tc>
                  <a:txBody>
                    <a:bodyPr/>
                    <a:lstStyle/>
                    <a:p>
                      <a:pPr algn="ctr"/>
                      <a:r>
                        <a:rPr lang="zh-CN" altLang="en-US" sz="1800" b="1" dirty="0"/>
                        <a:t>技术服务</a:t>
                      </a:r>
                      <a:endParaRPr lang="zh-CN" altLang="en-US" sz="1800" b="1" dirty="0"/>
                    </a:p>
                  </a:txBody>
                  <a:tcPr marL="91435" marR="91435" marT="45724" marB="45724" anchor="ctr"/>
                </a:tc>
                <a:tc>
                  <a:txBody>
                    <a:bodyPr/>
                    <a:lstStyle/>
                    <a:p>
                      <a:pPr marL="0" lvl="1" algn="just">
                        <a:buNone/>
                      </a:pPr>
                      <a:r>
                        <a:rPr lang="zh-CN" altLang="en-US" sz="1800" dirty="0">
                          <a:solidFill>
                            <a:srgbClr val="000000"/>
                          </a:solidFill>
                          <a:latin typeface="微软雅黑" panose="020B0503020204020204" pitchFamily="34" charset="-122"/>
                          <a:ea typeface="微软雅黑" panose="020B0503020204020204" pitchFamily="34" charset="-122"/>
                          <a:sym typeface="+mn-ea"/>
                        </a:rPr>
                        <a:t>是指当事人一方（</a:t>
                      </a:r>
                      <a:r>
                        <a:rPr lang="zh-CN" altLang="en-US" sz="1800" b="0" dirty="0">
                          <a:solidFill>
                            <a:srgbClr val="000000"/>
                          </a:solidFill>
                          <a:latin typeface="微软雅黑" panose="020B0503020204020204" pitchFamily="34" charset="-122"/>
                          <a:ea typeface="微软雅黑" panose="020B0503020204020204" pitchFamily="34" charset="-122"/>
                          <a:sym typeface="+mn-ea"/>
                        </a:rPr>
                        <a:t>受托方）以技术知识为对方（委托方）</a:t>
                      </a:r>
                      <a:r>
                        <a:rPr lang="zh-CN" altLang="en-US" sz="1800" b="0" dirty="0">
                          <a:solidFill>
                            <a:srgbClr val="FF0000"/>
                          </a:solidFill>
                          <a:latin typeface="微软雅黑" panose="020B0503020204020204" pitchFamily="34" charset="-122"/>
                          <a:ea typeface="微软雅黑" panose="020B0503020204020204" pitchFamily="34" charset="-122"/>
                          <a:sym typeface="+mn-ea"/>
                        </a:rPr>
                        <a:t>解决特定技术问题</a:t>
                      </a:r>
                      <a:r>
                        <a:rPr lang="zh-CN" altLang="en-US" sz="1800" b="0" dirty="0">
                          <a:solidFill>
                            <a:srgbClr val="000000"/>
                          </a:solidFill>
                          <a:latin typeface="微软雅黑" panose="020B0503020204020204" pitchFamily="34" charset="-122"/>
                          <a:ea typeface="微软雅黑" panose="020B0503020204020204" pitchFamily="34" charset="-122"/>
                          <a:sym typeface="+mn-ea"/>
                        </a:rPr>
                        <a:t>所订立的合同，不包括承揽合同和建设工</a:t>
                      </a:r>
                      <a:r>
                        <a:rPr lang="zh-CN" altLang="en-US" sz="1800" dirty="0">
                          <a:solidFill>
                            <a:srgbClr val="000000"/>
                          </a:solidFill>
                          <a:latin typeface="微软雅黑" panose="020B0503020204020204" pitchFamily="34" charset="-122"/>
                          <a:ea typeface="微软雅黑" panose="020B0503020204020204" pitchFamily="34" charset="-122"/>
                          <a:sym typeface="+mn-ea"/>
                        </a:rPr>
                        <a:t>程合同（以非常规技术手段，解决复杂、特殊技术问题而单独订立的合同除外）。</a:t>
                      </a:r>
                      <a:endParaRPr lang="zh-CN" altLang="en-US" sz="1800" b="1" dirty="0"/>
                    </a:p>
                  </a:txBody>
                  <a:tcPr marL="91435" marR="91435" marT="45724" marB="45724" anchor="ctr"/>
                </a:tc>
                <a:tc>
                  <a:txBody>
                    <a:bodyPr/>
                    <a:lstStyle>
                      <a:defPPr>
                        <a:defRPr lang="zh-CN"/>
                      </a:defPPr>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l"/>
                      <a:r>
                        <a:rPr lang="en-US" altLang="zh-CN" sz="1800" dirty="0">
                          <a:solidFill>
                            <a:schemeClr val="tx1"/>
                          </a:solidFill>
                          <a:latin typeface="微软雅黑" panose="020B0503020204020204" pitchFamily="34" charset="-122"/>
                          <a:ea typeface="微软雅黑" panose="020B0503020204020204" pitchFamily="34" charset="-122"/>
                        </a:rPr>
                        <a:t>1.</a:t>
                      </a:r>
                      <a:r>
                        <a:rPr lang="zh-CN" altLang="en-US" sz="1800" dirty="0">
                          <a:solidFill>
                            <a:schemeClr val="tx1"/>
                          </a:solidFill>
                          <a:latin typeface="微软雅黑" panose="020B0503020204020204" pitchFamily="34" charset="-122"/>
                          <a:ea typeface="微软雅黑" panose="020B0503020204020204" pitchFamily="34" charset="-122"/>
                        </a:rPr>
                        <a:t>运用</a:t>
                      </a:r>
                      <a:r>
                        <a:rPr lang="zh-CN" altLang="en-US" sz="1800" kern="1200" dirty="0">
                          <a:solidFill>
                            <a:schemeClr val="tx1"/>
                          </a:solidFill>
                          <a:latin typeface="微软雅黑" panose="020B0503020204020204" pitchFamily="34" charset="-122"/>
                          <a:ea typeface="微软雅黑" panose="020B0503020204020204" pitchFamily="34" charset="-122"/>
                        </a:rPr>
                        <a:t>专业技术</a:t>
                      </a:r>
                      <a:r>
                        <a:rPr lang="zh-CN" altLang="en-US" sz="1800" kern="1200" dirty="0">
                          <a:solidFill>
                            <a:schemeClr val="accent6">
                              <a:lumMod val="75000"/>
                            </a:schemeClr>
                          </a:solidFill>
                          <a:latin typeface="微软雅黑" panose="020B0503020204020204" pitchFamily="34" charset="-122"/>
                          <a:ea typeface="微软雅黑" panose="020B0503020204020204" pitchFamily="34" charset="-122"/>
                        </a:rPr>
                        <a:t>知识</a:t>
                      </a:r>
                      <a:r>
                        <a:rPr lang="zh-CN" altLang="en-US" sz="1800" dirty="0">
                          <a:solidFill>
                            <a:schemeClr val="accent6">
                              <a:lumMod val="75000"/>
                            </a:schemeClr>
                          </a:solidFill>
                          <a:latin typeface="微软雅黑" panose="020B0503020204020204" pitchFamily="34" charset="-122"/>
                          <a:ea typeface="微软雅黑" panose="020B0503020204020204" pitchFamily="34" charset="-122"/>
                        </a:rPr>
                        <a:t>、</a:t>
                      </a:r>
                      <a:r>
                        <a:rPr lang="en-US" altLang="zh-CN" sz="1800" dirty="0">
                          <a:solidFill>
                            <a:schemeClr val="accent6">
                              <a:lumMod val="75000"/>
                            </a:schemeClr>
                          </a:solidFill>
                          <a:latin typeface="微软雅黑" panose="020B0503020204020204" pitchFamily="34" charset="-122"/>
                          <a:ea typeface="微软雅黑" panose="020B0503020204020204" pitchFamily="34" charset="-122"/>
                        </a:rPr>
                        <a:t> </a:t>
                      </a:r>
                      <a:r>
                        <a:rPr lang="zh-CN" altLang="en-US" sz="1800" kern="1200" dirty="0">
                          <a:solidFill>
                            <a:schemeClr val="accent6">
                              <a:lumMod val="75000"/>
                            </a:schemeClr>
                          </a:solidFill>
                          <a:latin typeface="微软雅黑" panose="020B0503020204020204" pitchFamily="34" charset="-122"/>
                          <a:ea typeface="微软雅黑" panose="020B0503020204020204" pitchFamily="34" charset="-122"/>
                        </a:rPr>
                        <a:t>经验</a:t>
                      </a:r>
                      <a:r>
                        <a:rPr lang="zh-CN" altLang="en-US" sz="1800" dirty="0">
                          <a:solidFill>
                            <a:schemeClr val="accent6">
                              <a:lumMod val="75000"/>
                            </a:schemeClr>
                          </a:solidFill>
                          <a:latin typeface="微软雅黑" panose="020B0503020204020204" pitchFamily="34" charset="-122"/>
                          <a:ea typeface="微软雅黑" panose="020B0503020204020204" pitchFamily="34" charset="-122"/>
                        </a:rPr>
                        <a:t>和</a:t>
                      </a:r>
                      <a:r>
                        <a:rPr lang="zh-CN" altLang="en-US" sz="1800" kern="1200" dirty="0">
                          <a:solidFill>
                            <a:schemeClr val="accent6">
                              <a:lumMod val="75000"/>
                            </a:schemeClr>
                          </a:solidFill>
                          <a:latin typeface="微软雅黑" panose="020B0503020204020204" pitchFamily="34" charset="-122"/>
                          <a:ea typeface="微软雅黑" panose="020B0503020204020204" pitchFamily="34" charset="-122"/>
                        </a:rPr>
                        <a:t>信息</a:t>
                      </a:r>
                      <a:endParaRPr lang="zh-CN" altLang="en-US" sz="1800" kern="1200" dirty="0">
                        <a:solidFill>
                          <a:schemeClr val="accent6">
                            <a:lumMod val="75000"/>
                          </a:schemeClr>
                        </a:solidFill>
                        <a:latin typeface="微软雅黑" panose="020B0503020204020204" pitchFamily="34" charset="-122"/>
                        <a:ea typeface="微软雅黑" panose="020B0503020204020204" pitchFamily="34" charset="-122"/>
                      </a:endParaRPr>
                    </a:p>
                    <a:p>
                      <a:pPr algn="l"/>
                      <a:r>
                        <a:rPr lang="en-US" altLang="zh-CN" sz="1800" dirty="0">
                          <a:solidFill>
                            <a:schemeClr val="tx1"/>
                          </a:solidFill>
                          <a:latin typeface="微软雅黑" panose="020B0503020204020204" pitchFamily="34" charset="-122"/>
                          <a:ea typeface="微软雅黑" panose="020B0503020204020204" pitchFamily="34" charset="-122"/>
                        </a:rPr>
                        <a:t>2.</a:t>
                      </a:r>
                      <a:r>
                        <a:rPr lang="zh-CN" altLang="en-US" sz="1800" dirty="0">
                          <a:solidFill>
                            <a:schemeClr val="tx1"/>
                          </a:solidFill>
                          <a:latin typeface="微软雅黑" panose="020B0503020204020204" pitchFamily="34" charset="-122"/>
                          <a:ea typeface="微软雅黑" panose="020B0503020204020204" pitchFamily="34" charset="-122"/>
                        </a:rPr>
                        <a:t>解决特定</a:t>
                      </a:r>
                      <a:r>
                        <a:rPr lang="zh-CN" altLang="en-US" sz="1800" kern="1200" dirty="0">
                          <a:solidFill>
                            <a:schemeClr val="tx1"/>
                          </a:solidFill>
                          <a:latin typeface="微软雅黑" panose="020B0503020204020204" pitchFamily="34" charset="-122"/>
                          <a:ea typeface="微软雅黑" panose="020B0503020204020204" pitchFamily="34" charset="-122"/>
                        </a:rPr>
                        <a:t>技术问题</a:t>
                      </a:r>
                      <a:endParaRPr lang="zh-CN" altLang="en-US" sz="1800" dirty="0">
                        <a:solidFill>
                          <a:schemeClr val="tx1"/>
                        </a:solidFill>
                        <a:latin typeface="微软雅黑" panose="020B0503020204020204" pitchFamily="34" charset="-122"/>
                        <a:ea typeface="微软雅黑" panose="020B0503020204020204" pitchFamily="34" charset="-122"/>
                      </a:endParaRPr>
                    </a:p>
                    <a:p>
                      <a:pPr algn="l"/>
                      <a:r>
                        <a:rPr lang="en-US" altLang="zh-CN" sz="1800" dirty="0">
                          <a:solidFill>
                            <a:schemeClr val="tx1"/>
                          </a:solidFill>
                          <a:latin typeface="微软雅黑" panose="020B0503020204020204" pitchFamily="34" charset="-122"/>
                          <a:ea typeface="微软雅黑" panose="020B0503020204020204" pitchFamily="34" charset="-122"/>
                        </a:rPr>
                        <a:t>3.</a:t>
                      </a:r>
                      <a:r>
                        <a:rPr lang="zh-CN" altLang="en-US" sz="1800" dirty="0">
                          <a:solidFill>
                            <a:schemeClr val="tx1"/>
                          </a:solidFill>
                          <a:latin typeface="微软雅黑" panose="020B0503020204020204" pitchFamily="34" charset="-122"/>
                          <a:ea typeface="微软雅黑" panose="020B0503020204020204" pitchFamily="34" charset="-122"/>
                        </a:rPr>
                        <a:t>有</a:t>
                      </a:r>
                      <a:r>
                        <a:rPr lang="zh-CN" altLang="en-US" sz="1800" kern="1200" dirty="0">
                          <a:solidFill>
                            <a:schemeClr val="tx1"/>
                          </a:solidFill>
                          <a:latin typeface="微软雅黑" panose="020B0503020204020204" pitchFamily="34" charset="-122"/>
                          <a:ea typeface="微软雅黑" panose="020B0503020204020204" pitchFamily="34" charset="-122"/>
                        </a:rPr>
                        <a:t>具体工作成果</a:t>
                      </a:r>
                      <a:endParaRPr lang="zh-CN" altLang="en-US" sz="1800" kern="1200" dirty="0">
                        <a:solidFill>
                          <a:schemeClr val="tx1"/>
                        </a:solidFill>
                        <a:latin typeface="微软雅黑" panose="020B0503020204020204" pitchFamily="34" charset="-122"/>
                        <a:ea typeface="微软雅黑" panose="020B0503020204020204" pitchFamily="34" charset="-122"/>
                      </a:endParaRPr>
                    </a:p>
                    <a:p>
                      <a:pPr algn="l"/>
                      <a:endParaRPr lang="zh-CN" altLang="en-US" sz="1800" dirty="0">
                        <a:solidFill>
                          <a:schemeClr val="tx1"/>
                        </a:solidFill>
                        <a:latin typeface="微软雅黑" panose="020B0503020204020204" pitchFamily="34" charset="-122"/>
                        <a:ea typeface="微软雅黑" panose="020B0503020204020204" pitchFamily="34" charset="-122"/>
                      </a:endParaRPr>
                    </a:p>
                  </a:txBody>
                  <a:tcPr marL="91435" marR="91435" marT="45724" marB="45724" anchor="ctr"/>
                </a:tc>
                <a:tc>
                  <a:txBody>
                    <a:bodyPr/>
                    <a:lstStyle>
                      <a:defPPr>
                        <a:defRPr lang="zh-CN"/>
                      </a:defPPr>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zh-CN" altLang="en-US" sz="1800" dirty="0">
                          <a:latin typeface="微软雅黑" panose="020B0503020204020204" pitchFamily="34" charset="-122"/>
                          <a:ea typeface="微软雅黑" panose="020B0503020204020204" pitchFamily="34" charset="-122"/>
                        </a:rPr>
                        <a:t>技术服务</a:t>
                      </a:r>
                      <a:endParaRPr lang="zh-CN" altLang="en-US" sz="1800" dirty="0">
                        <a:latin typeface="微软雅黑" panose="020B0503020204020204" pitchFamily="34" charset="-122"/>
                        <a:ea typeface="微软雅黑" panose="020B0503020204020204" pitchFamily="34" charset="-122"/>
                      </a:endParaRPr>
                    </a:p>
                    <a:p>
                      <a:pPr algn="ctr"/>
                      <a:r>
                        <a:rPr lang="zh-CN" altLang="en-US" sz="1800" dirty="0">
                          <a:latin typeface="微软雅黑" panose="020B0503020204020204" pitchFamily="34" charset="-122"/>
                          <a:ea typeface="微软雅黑" panose="020B0503020204020204" pitchFamily="34" charset="-122"/>
                        </a:rPr>
                        <a:t>技术培训</a:t>
                      </a:r>
                      <a:endParaRPr lang="en-US" altLang="zh-CN" sz="1800" dirty="0">
                        <a:latin typeface="微软雅黑" panose="020B0503020204020204" pitchFamily="34" charset="-122"/>
                        <a:ea typeface="微软雅黑" panose="020B0503020204020204" pitchFamily="34" charset="-122"/>
                      </a:endParaRPr>
                    </a:p>
                    <a:p>
                      <a:pPr algn="ctr"/>
                      <a:r>
                        <a:rPr lang="zh-CN" altLang="en-US" sz="1800" dirty="0">
                          <a:latin typeface="微软雅黑" panose="020B0503020204020204" pitchFamily="34" charset="-122"/>
                          <a:ea typeface="微软雅黑" panose="020B0503020204020204" pitchFamily="34" charset="-122"/>
                        </a:rPr>
                        <a:t>技术中介</a:t>
                      </a:r>
                      <a:endParaRPr lang="zh-CN" altLang="en-US" sz="1800" dirty="0">
                        <a:solidFill>
                          <a:schemeClr val="bg2"/>
                        </a:solidFill>
                        <a:latin typeface="微软雅黑" panose="020B0503020204020204" pitchFamily="34" charset="-122"/>
                        <a:ea typeface="微软雅黑" panose="020B0503020204020204" pitchFamily="34" charset="-122"/>
                      </a:endParaRPr>
                    </a:p>
                  </a:txBody>
                  <a:tcPr marL="91435" marR="91435" marT="45724" marB="45724" anchor="ctr"/>
                </a:tc>
              </a:tr>
            </a:tbl>
          </a:graphicData>
        </a:graphic>
      </p:graphicFrame>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57200"/>
            <a:ext cx="301625" cy="5349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flipH="1">
            <a:off x="352425" y="457200"/>
            <a:ext cx="76200" cy="5349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文本占位符 19"/>
          <p:cNvSpPr txBox="1"/>
          <p:nvPr/>
        </p:nvSpPr>
        <p:spPr>
          <a:xfrm>
            <a:off x="431106" y="486410"/>
            <a:ext cx="4436458" cy="476885"/>
          </a:xfrm>
          <a:prstGeom prst="rect">
            <a:avLst/>
          </a:prstGeom>
          <a:effectLst/>
        </p:spPr>
        <p:txBody>
          <a:bodyPr vert="horz" lIns="101600" tIns="38100" rIns="76200" bIns="38100" rtlCol="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600" b="0" u="none" strike="noStrike" kern="1200" cap="none" spc="200" normalizeH="0" baseline="0">
                <a:solidFill>
                  <a:srgbClr val="426126"/>
                </a:solidFill>
                <a:uFillTx/>
                <a:latin typeface="阿里巴巴普惠体 R" panose="00020600040101010101" charset="-122"/>
                <a:ea typeface="阿里巴巴普惠体 R" panose="00020600040101010101" charset="-122"/>
                <a:cs typeface="+mn-ea"/>
              </a:defRPr>
            </a:lvl1pPr>
            <a:lvl2pPr marL="457200" indent="0" algn="l"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20000"/>
              </a:lnSpc>
              <a:spcBef>
                <a:spcPts val="0"/>
              </a:spcBef>
              <a:spcAft>
                <a:spcPts val="600"/>
              </a:spcAft>
              <a:buFont typeface="Arial" panose="020B0604020202020204" pitchFamily="34" charset="0"/>
              <a:buNone/>
              <a:defRPr sz="18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20000"/>
              </a:lnSpc>
              <a:spcBef>
                <a:spcPts val="0"/>
              </a:spcBef>
              <a:spcAft>
                <a:spcPts val="300"/>
              </a:spcAft>
              <a:buFont typeface="Arial" panose="020B0604020202020204" pitchFamily="34"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zh-CN" altLang="en-US" sz="2800" b="1" noProof="1">
                <a:solidFill>
                  <a:schemeClr val="accent1">
                    <a:lumMod val="75000"/>
                  </a:schemeClr>
                </a:solidFill>
              </a:rPr>
              <a:t>技术合同</a:t>
            </a:r>
            <a:r>
              <a:rPr lang="en-US" altLang="zh-CN" sz="2800" b="1" noProof="1">
                <a:solidFill>
                  <a:schemeClr val="accent1">
                    <a:lumMod val="75000"/>
                  </a:schemeClr>
                </a:solidFill>
              </a:rPr>
              <a:t>——</a:t>
            </a:r>
            <a:r>
              <a:rPr lang="zh-CN" altLang="en-US" sz="2800" b="1" noProof="1">
                <a:solidFill>
                  <a:schemeClr val="accent1">
                    <a:lumMod val="75000"/>
                  </a:schemeClr>
                </a:solidFill>
              </a:rPr>
              <a:t>参考模板</a:t>
            </a:r>
            <a:endParaRPr lang="zh-CN" altLang="en-US" sz="2800" b="1" noProof="1">
              <a:solidFill>
                <a:schemeClr val="accent1">
                  <a:lumMod val="75000"/>
                </a:schemeClr>
              </a:solidFill>
            </a:endParaRPr>
          </a:p>
        </p:txBody>
      </p:sp>
      <p:sp>
        <p:nvSpPr>
          <p:cNvPr id="8" name="文本框 7"/>
          <p:cNvSpPr txBox="1"/>
          <p:nvPr/>
        </p:nvSpPr>
        <p:spPr>
          <a:xfrm>
            <a:off x="301625" y="6191409"/>
            <a:ext cx="11279333" cy="430887"/>
          </a:xfrm>
          <a:prstGeom prst="rect">
            <a:avLst/>
          </a:prstGeom>
          <a:noFill/>
        </p:spPr>
        <p:txBody>
          <a:bodyPr wrap="square">
            <a:spAutoFit/>
          </a:bodyPr>
          <a:lstStyle/>
          <a:p>
            <a:r>
              <a:rPr lang="zh-CN" altLang="en-US" sz="2200" b="1" dirty="0">
                <a:solidFill>
                  <a:srgbClr val="00B0F0"/>
                </a:solidFill>
                <a:latin typeface="微软雅黑" panose="020B0503020204020204" pitchFamily="34" charset="-122"/>
                <a:ea typeface="微软雅黑" panose="020B0503020204020204" pitchFamily="34" charset="-122"/>
              </a:rPr>
              <a:t>项目名称</a:t>
            </a:r>
            <a:r>
              <a:rPr lang="zh-CN" altLang="en-US" sz="1800" dirty="0">
                <a:solidFill>
                  <a:srgbClr val="000000"/>
                </a:solidFill>
                <a:latin typeface="微软雅黑" panose="020B0503020204020204" pitchFamily="34" charset="-122"/>
                <a:ea typeface="微软雅黑" panose="020B0503020204020204" pitchFamily="34" charset="-122"/>
                <a:cs typeface="+mn-cs"/>
              </a:rPr>
              <a:t>：用简明、准确的文字</a:t>
            </a:r>
            <a:r>
              <a:rPr lang="zh-CN" altLang="en-US" dirty="0">
                <a:solidFill>
                  <a:srgbClr val="000000"/>
                </a:solidFill>
                <a:latin typeface="微软雅黑" panose="020B0503020204020204" pitchFamily="34" charset="-122"/>
                <a:ea typeface="微软雅黑" panose="020B0503020204020204" pitchFamily="34" charset="-122"/>
              </a:rPr>
              <a:t>表达</a:t>
            </a:r>
            <a:r>
              <a:rPr lang="zh-CN" altLang="en-US" sz="2200" b="1" dirty="0">
                <a:solidFill>
                  <a:srgbClr val="00B0F0"/>
                </a:solidFill>
                <a:latin typeface="微软雅黑" panose="020B0503020204020204" pitchFamily="34" charset="-122"/>
                <a:ea typeface="微软雅黑" panose="020B0503020204020204" pitchFamily="34" charset="-122"/>
              </a:rPr>
              <a:t>     甲乙方</a:t>
            </a:r>
            <a:r>
              <a:rPr lang="zh-CN" altLang="en-US" sz="2200" b="1" dirty="0">
                <a:solidFill>
                  <a:srgbClr val="00B0F0"/>
                </a:solidFill>
                <a:latin typeface="微软雅黑" panose="020B0503020204020204" pitchFamily="34" charset="-122"/>
                <a:ea typeface="微软雅黑" panose="020B0503020204020204" pitchFamily="34" charset="-122"/>
                <a:sym typeface="+mn-ea"/>
              </a:rPr>
              <a:t>名称</a:t>
            </a:r>
            <a:r>
              <a:rPr lang="zh-CN" altLang="en-US" sz="1800" dirty="0">
                <a:solidFill>
                  <a:srgbClr val="000000"/>
                </a:solidFill>
                <a:latin typeface="微软雅黑" panose="020B0503020204020204" pitchFamily="34" charset="-122"/>
                <a:ea typeface="微软雅黑" panose="020B0503020204020204" pitchFamily="34" charset="-122"/>
                <a:cs typeface="+mn-cs"/>
                <a:sym typeface="+mn-ea"/>
              </a:rPr>
              <a:t>：公司全称与公章保持一致     </a:t>
            </a:r>
            <a:r>
              <a:rPr lang="zh-CN" altLang="en-US" sz="2200" b="1" dirty="0">
                <a:solidFill>
                  <a:srgbClr val="00B0F0"/>
                </a:solidFill>
                <a:latin typeface="微软雅黑" panose="020B0503020204020204" pitchFamily="34" charset="-122"/>
                <a:ea typeface="微软雅黑" panose="020B0503020204020204" pitchFamily="34" charset="-122"/>
                <a:sym typeface="+mn-ea"/>
              </a:rPr>
              <a:t>日期</a:t>
            </a:r>
            <a:r>
              <a:rPr lang="zh-CN" altLang="en-US" sz="1800" dirty="0">
                <a:solidFill>
                  <a:srgbClr val="000000"/>
                </a:solidFill>
                <a:latin typeface="微软雅黑" panose="020B0503020204020204" pitchFamily="34" charset="-122"/>
                <a:ea typeface="微软雅黑" panose="020B0503020204020204" pitchFamily="34" charset="-122"/>
                <a:cs typeface="+mn-cs"/>
                <a:sym typeface="+mn-ea"/>
              </a:rPr>
              <a:t>：系统填报一致</a:t>
            </a:r>
            <a:endParaRPr lang="zh-CN" altLang="en-US" dirty="0"/>
          </a:p>
        </p:txBody>
      </p:sp>
      <p:pic>
        <p:nvPicPr>
          <p:cNvPr id="2" name="图片 1"/>
          <p:cNvPicPr>
            <a:picLocks noChangeAspect="1"/>
          </p:cNvPicPr>
          <p:nvPr/>
        </p:nvPicPr>
        <p:blipFill>
          <a:blip r:embed="rId1"/>
          <a:stretch>
            <a:fillRect/>
          </a:stretch>
        </p:blipFill>
        <p:spPr>
          <a:xfrm>
            <a:off x="92710" y="1420495"/>
            <a:ext cx="2872105" cy="4043680"/>
          </a:xfrm>
          <a:prstGeom prst="rect">
            <a:avLst/>
          </a:prstGeom>
        </p:spPr>
      </p:pic>
      <p:pic>
        <p:nvPicPr>
          <p:cNvPr id="6" name="图片 5"/>
          <p:cNvPicPr>
            <a:picLocks noChangeAspect="1"/>
          </p:cNvPicPr>
          <p:nvPr/>
        </p:nvPicPr>
        <p:blipFill>
          <a:blip r:embed="rId2"/>
          <a:stretch>
            <a:fillRect/>
          </a:stretch>
        </p:blipFill>
        <p:spPr>
          <a:xfrm>
            <a:off x="3074035" y="1420495"/>
            <a:ext cx="2849880" cy="4056380"/>
          </a:xfrm>
          <a:prstGeom prst="rect">
            <a:avLst/>
          </a:prstGeom>
        </p:spPr>
      </p:pic>
      <p:pic>
        <p:nvPicPr>
          <p:cNvPr id="7" name="图片 6"/>
          <p:cNvPicPr>
            <a:picLocks noChangeAspect="1"/>
          </p:cNvPicPr>
          <p:nvPr/>
        </p:nvPicPr>
        <p:blipFill>
          <a:blip r:embed="rId3"/>
          <a:stretch>
            <a:fillRect/>
          </a:stretch>
        </p:blipFill>
        <p:spPr>
          <a:xfrm>
            <a:off x="6078220" y="1401445"/>
            <a:ext cx="2875280" cy="4063365"/>
          </a:xfrm>
          <a:prstGeom prst="rect">
            <a:avLst/>
          </a:prstGeom>
        </p:spPr>
      </p:pic>
      <p:pic>
        <p:nvPicPr>
          <p:cNvPr id="9" name="图片 8"/>
          <p:cNvPicPr>
            <a:picLocks noChangeAspect="1"/>
          </p:cNvPicPr>
          <p:nvPr/>
        </p:nvPicPr>
        <p:blipFill>
          <a:blip r:embed="rId4"/>
          <a:stretch>
            <a:fillRect/>
          </a:stretch>
        </p:blipFill>
        <p:spPr>
          <a:xfrm>
            <a:off x="9088120" y="1391920"/>
            <a:ext cx="2860040" cy="4043045"/>
          </a:xfrm>
          <a:prstGeom prst="rect">
            <a:avLst/>
          </a:prstGeom>
        </p:spPr>
      </p:pic>
    </p:spTree>
  </p:cSld>
  <p:clrMapOvr>
    <a:masterClrMapping/>
  </p:clrMapOvr>
  <p:transition spd="slow"/>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UNIT_TABLE_BEAUTIFY" val="smartTable{a4b0ece2-68c6-43b9-acc9-e492a1d1adb7}"/>
  <p:tag name="TABLE_ENDDRAG_ORIGIN_RECT" val="939*500"/>
  <p:tag name="TABLE_ENDDRAG_RECT" val="10*11*939*50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PP_MARK_KEY" val="73a338a8-dceb-46f6-abcf-b77fe6bbdb96"/>
  <p:tag name="COMMONDATA" val="eyJoZGlkIjoiOWZjOGFmZTNhZmY3YzcyNTdkMjJkZTVkMGQ0ZGQzMWIifQ=="/>
  <p:tag name="commondata" val="eyJoZGlkIjoiZTk5NGM4ZTQzODZmMjFjMDQ5MGRmOWU5YmU2NTc4Zjc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4291</Words>
  <Application>WPS 演示</Application>
  <PresentationFormat>宽屏</PresentationFormat>
  <Paragraphs>361</Paragraphs>
  <Slides>30</Slides>
  <Notes>22</Notes>
  <HiddenSlides>0</HiddenSlides>
  <MMClips>0</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30</vt:i4>
      </vt:variant>
    </vt:vector>
  </HeadingPairs>
  <TitlesOfParts>
    <vt:vector size="56" baseType="lpstr">
      <vt:lpstr>Arial</vt:lpstr>
      <vt:lpstr>宋体</vt:lpstr>
      <vt:lpstr>Wingdings</vt:lpstr>
      <vt:lpstr>微软雅黑</vt:lpstr>
      <vt:lpstr>Wingdings</vt:lpstr>
      <vt:lpstr>Arial</vt:lpstr>
      <vt:lpstr>Times New Roman</vt:lpstr>
      <vt:lpstr>Malgun Gothic</vt:lpstr>
      <vt:lpstr>Calibri</vt:lpstr>
      <vt:lpstr>等线</vt:lpstr>
      <vt:lpstr>阿里巴巴普惠体 R</vt:lpstr>
      <vt:lpstr>Century Gothic</vt:lpstr>
      <vt:lpstr>仿宋</vt:lpstr>
      <vt:lpstr>Arial Unicode MS</vt:lpstr>
      <vt:lpstr>阿里巴巴普惠体 R</vt:lpstr>
      <vt:lpstr>Segoe Print</vt:lpstr>
      <vt:lpstr>黑体</vt:lpstr>
      <vt:lpstr>思源宋体 CN Heavy</vt:lpstr>
      <vt:lpstr>华文楷体</vt:lpstr>
      <vt:lpstr>楷体_GB2312</vt:lpstr>
      <vt:lpstr>新宋体</vt:lpstr>
      <vt:lpstr>华文新魏</vt:lpstr>
      <vt:lpstr>华文中宋</vt:lpstr>
      <vt:lpstr>阿里巴巴普惠体 M</vt:lpstr>
      <vt:lpstr>Office 主题​​</vt:lpstr>
      <vt:lpstr>Office theme</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ages>52</Page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Administrator</dc:creator>
  <cp:lastModifiedBy>Calon</cp:lastModifiedBy>
  <cp:revision>212</cp:revision>
  <dcterms:created xsi:type="dcterms:W3CDTF">2022-10-22T11:44:00Z</dcterms:created>
  <dcterms:modified xsi:type="dcterms:W3CDTF">2024-02-29T01:42:37Z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4211D9A149E04B2586147EC5C7955E04_13</vt:lpwstr>
  </property>
</Properties>
</file>